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9" r:id="rId5"/>
    <p:sldId id="264" r:id="rId6"/>
    <p:sldId id="265" r:id="rId7"/>
    <p:sldId id="262" r:id="rId8"/>
    <p:sldId id="266" r:id="rId9"/>
    <p:sldId id="267" r:id="rId10"/>
    <p:sldId id="263" r:id="rId11"/>
    <p:sldId id="269" r:id="rId12"/>
    <p:sldId id="270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D23F0-ACC4-4863-AF76-F83194DECB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8692164-C5F6-468D-8D21-85CEA986D9B4}">
      <dgm:prSet phldrT="[Tekst]"/>
      <dgm:spPr/>
      <dgm:t>
        <a:bodyPr/>
        <a:lstStyle/>
        <a:p>
          <a:r>
            <a:rPr lang="nl-NL" dirty="0" smtClean="0"/>
            <a:t>Lichamelijke ontwikkeling</a:t>
          </a:r>
          <a:endParaRPr lang="nl-NL" dirty="0"/>
        </a:p>
      </dgm:t>
    </dgm:pt>
    <dgm:pt modelId="{54C56536-7AA8-4C37-BD66-004370CABF66}" type="parTrans" cxnId="{45E2B26E-EFF1-46D8-976F-BC1E812AB013}">
      <dgm:prSet/>
      <dgm:spPr/>
      <dgm:t>
        <a:bodyPr/>
        <a:lstStyle/>
        <a:p>
          <a:endParaRPr lang="nl-NL"/>
        </a:p>
      </dgm:t>
    </dgm:pt>
    <dgm:pt modelId="{B8A7988D-5B6E-4A88-906A-EEA37813A86B}" type="sibTrans" cxnId="{45E2B26E-EFF1-46D8-976F-BC1E812AB013}">
      <dgm:prSet/>
      <dgm:spPr/>
      <dgm:t>
        <a:bodyPr/>
        <a:lstStyle/>
        <a:p>
          <a:endParaRPr lang="nl-NL"/>
        </a:p>
      </dgm:t>
    </dgm:pt>
    <dgm:pt modelId="{59B7E270-AA45-4C53-9B9B-81A892CB798D}">
      <dgm:prSet phldrT="[Tekst]"/>
      <dgm:spPr/>
      <dgm:t>
        <a:bodyPr/>
        <a:lstStyle/>
        <a:p>
          <a:r>
            <a:rPr lang="nl-NL" dirty="0" smtClean="0"/>
            <a:t>groei</a:t>
          </a:r>
          <a:endParaRPr lang="nl-NL" dirty="0"/>
        </a:p>
      </dgm:t>
    </dgm:pt>
    <dgm:pt modelId="{7F259346-CA85-474A-8190-1F55F5A441AC}" type="parTrans" cxnId="{C6151A8E-A6E7-4A66-9638-69E2D0137B2E}">
      <dgm:prSet/>
      <dgm:spPr/>
      <dgm:t>
        <a:bodyPr/>
        <a:lstStyle/>
        <a:p>
          <a:endParaRPr lang="nl-NL"/>
        </a:p>
      </dgm:t>
    </dgm:pt>
    <dgm:pt modelId="{BDFFE8AC-E35E-420A-8565-35094EDAF087}" type="sibTrans" cxnId="{C6151A8E-A6E7-4A66-9638-69E2D0137B2E}">
      <dgm:prSet/>
      <dgm:spPr/>
      <dgm:t>
        <a:bodyPr/>
        <a:lstStyle/>
        <a:p>
          <a:endParaRPr lang="nl-NL"/>
        </a:p>
      </dgm:t>
    </dgm:pt>
    <dgm:pt modelId="{7C2DFA33-5763-4215-B4AF-9AF78E238AE4}">
      <dgm:prSet phldrT="[Tekst]"/>
      <dgm:spPr/>
      <dgm:t>
        <a:bodyPr/>
        <a:lstStyle/>
        <a:p>
          <a:r>
            <a:rPr lang="nl-NL" dirty="0" smtClean="0"/>
            <a:t>Bewegen – motorische ontwikkeling</a:t>
          </a:r>
          <a:endParaRPr lang="nl-NL" dirty="0"/>
        </a:p>
      </dgm:t>
    </dgm:pt>
    <dgm:pt modelId="{BC2906D4-D485-48AD-8032-13C7E3C40E44}" type="parTrans" cxnId="{2A41D99C-433E-4A48-BA70-8333CEDE62EE}">
      <dgm:prSet/>
      <dgm:spPr/>
      <dgm:t>
        <a:bodyPr/>
        <a:lstStyle/>
        <a:p>
          <a:endParaRPr lang="nl-NL"/>
        </a:p>
      </dgm:t>
    </dgm:pt>
    <dgm:pt modelId="{0EC6D56D-09A7-4B15-AD16-7622A2D1882E}" type="sibTrans" cxnId="{2A41D99C-433E-4A48-BA70-8333CEDE62EE}">
      <dgm:prSet/>
      <dgm:spPr/>
      <dgm:t>
        <a:bodyPr/>
        <a:lstStyle/>
        <a:p>
          <a:endParaRPr lang="nl-NL"/>
        </a:p>
      </dgm:t>
    </dgm:pt>
    <dgm:pt modelId="{C856A4DD-B5A7-4BD7-A7CE-CC88DF07A3EA}">
      <dgm:prSet phldrT="[Tekst]"/>
      <dgm:spPr/>
      <dgm:t>
        <a:bodyPr/>
        <a:lstStyle/>
        <a:p>
          <a:r>
            <a:rPr lang="nl-NL" dirty="0" smtClean="0"/>
            <a:t>Geestelijke ontwikkeling</a:t>
          </a:r>
          <a:endParaRPr lang="nl-NL" dirty="0"/>
        </a:p>
      </dgm:t>
    </dgm:pt>
    <dgm:pt modelId="{E845D585-A9CC-4D00-AB25-EB62561CD166}" type="parTrans" cxnId="{46E2EA37-B14C-4E5A-8F01-97A6390A0CA9}">
      <dgm:prSet/>
      <dgm:spPr/>
      <dgm:t>
        <a:bodyPr/>
        <a:lstStyle/>
        <a:p>
          <a:endParaRPr lang="nl-NL"/>
        </a:p>
      </dgm:t>
    </dgm:pt>
    <dgm:pt modelId="{7D911B6A-5227-40E9-A114-76F0BD4D84EA}" type="sibTrans" cxnId="{46E2EA37-B14C-4E5A-8F01-97A6390A0CA9}">
      <dgm:prSet/>
      <dgm:spPr/>
      <dgm:t>
        <a:bodyPr/>
        <a:lstStyle/>
        <a:p>
          <a:endParaRPr lang="nl-NL"/>
        </a:p>
      </dgm:t>
    </dgm:pt>
    <dgm:pt modelId="{7C4C552A-EAE4-45EA-8D91-D381B06D0A3F}">
      <dgm:prSet phldrT="[Tekst]"/>
      <dgm:spPr/>
      <dgm:t>
        <a:bodyPr/>
        <a:lstStyle/>
        <a:p>
          <a:r>
            <a:rPr lang="nl-NL" dirty="0" smtClean="0"/>
            <a:t>denken</a:t>
          </a:r>
          <a:endParaRPr lang="nl-NL" dirty="0"/>
        </a:p>
      </dgm:t>
    </dgm:pt>
    <dgm:pt modelId="{D06D0B52-2FF3-4ACC-950F-396BCCD6D03F}" type="parTrans" cxnId="{2540ABB6-D05B-4A3F-98EE-D324362CE737}">
      <dgm:prSet/>
      <dgm:spPr/>
      <dgm:t>
        <a:bodyPr/>
        <a:lstStyle/>
        <a:p>
          <a:endParaRPr lang="nl-NL"/>
        </a:p>
      </dgm:t>
    </dgm:pt>
    <dgm:pt modelId="{0E2A8EF4-6EE3-4CF1-A3D4-3F69BFF74CDC}" type="sibTrans" cxnId="{2540ABB6-D05B-4A3F-98EE-D324362CE737}">
      <dgm:prSet/>
      <dgm:spPr/>
      <dgm:t>
        <a:bodyPr/>
        <a:lstStyle/>
        <a:p>
          <a:endParaRPr lang="nl-NL"/>
        </a:p>
      </dgm:t>
    </dgm:pt>
    <dgm:pt modelId="{73656CC5-7309-4AAA-9543-51DC4C68F11D}">
      <dgm:prSet phldrT="[Tekst]"/>
      <dgm:spPr/>
      <dgm:t>
        <a:bodyPr/>
        <a:lstStyle/>
        <a:p>
          <a:r>
            <a:rPr lang="nl-NL" dirty="0" smtClean="0"/>
            <a:t>willen</a:t>
          </a:r>
          <a:endParaRPr lang="nl-NL" dirty="0"/>
        </a:p>
      </dgm:t>
    </dgm:pt>
    <dgm:pt modelId="{7CFC5200-1F5A-45A7-B16B-6D44B596938A}" type="parTrans" cxnId="{8AA1A55D-C818-4E76-A84B-4EB6BDC17A16}">
      <dgm:prSet/>
      <dgm:spPr/>
      <dgm:t>
        <a:bodyPr/>
        <a:lstStyle/>
        <a:p>
          <a:endParaRPr lang="nl-NL"/>
        </a:p>
      </dgm:t>
    </dgm:pt>
    <dgm:pt modelId="{FAE854B6-1639-487E-9C78-6EDDC90E433A}" type="sibTrans" cxnId="{8AA1A55D-C818-4E76-A84B-4EB6BDC17A16}">
      <dgm:prSet/>
      <dgm:spPr/>
      <dgm:t>
        <a:bodyPr/>
        <a:lstStyle/>
        <a:p>
          <a:endParaRPr lang="nl-NL"/>
        </a:p>
      </dgm:t>
    </dgm:pt>
    <dgm:pt modelId="{E49906AB-4EA8-4E8A-B559-9DFABF046567}">
      <dgm:prSet phldrT="[Tekst]"/>
      <dgm:spPr/>
      <dgm:t>
        <a:bodyPr/>
        <a:lstStyle/>
        <a:p>
          <a:r>
            <a:rPr lang="nl-NL" dirty="0" smtClean="0"/>
            <a:t>Sociale ontwikkeling</a:t>
          </a:r>
          <a:endParaRPr lang="nl-NL" dirty="0"/>
        </a:p>
      </dgm:t>
    </dgm:pt>
    <dgm:pt modelId="{E398B179-535F-4C7F-B745-04F2494D6E75}" type="parTrans" cxnId="{60F27A92-207B-4F75-916D-1933D4DE3DEC}">
      <dgm:prSet/>
      <dgm:spPr/>
      <dgm:t>
        <a:bodyPr/>
        <a:lstStyle/>
        <a:p>
          <a:endParaRPr lang="nl-NL"/>
        </a:p>
      </dgm:t>
    </dgm:pt>
    <dgm:pt modelId="{FF2AC151-29EA-4C63-808D-C89D70AF7679}" type="sibTrans" cxnId="{60F27A92-207B-4F75-916D-1933D4DE3DEC}">
      <dgm:prSet/>
      <dgm:spPr/>
      <dgm:t>
        <a:bodyPr/>
        <a:lstStyle/>
        <a:p>
          <a:endParaRPr lang="nl-NL"/>
        </a:p>
      </dgm:t>
    </dgm:pt>
    <dgm:pt modelId="{FA84E95D-FB67-43D9-B5B3-469B13969995}">
      <dgm:prSet phldrT="[Tekst]"/>
      <dgm:spPr/>
      <dgm:t>
        <a:bodyPr/>
        <a:lstStyle/>
        <a:p>
          <a:r>
            <a:rPr lang="nl-NL" dirty="0" smtClean="0"/>
            <a:t>Leren omgaan met anderen</a:t>
          </a:r>
          <a:br>
            <a:rPr lang="nl-NL" dirty="0" smtClean="0"/>
          </a:br>
          <a:r>
            <a:rPr lang="nl-NL" dirty="0" smtClean="0"/>
            <a:t>- Leren rekening houden met anderen</a:t>
          </a:r>
          <a:br>
            <a:rPr lang="nl-NL" dirty="0" smtClean="0"/>
          </a:br>
          <a:r>
            <a:rPr lang="nl-NL" dirty="0" smtClean="0"/>
            <a:t>- Contact maken met anderen</a:t>
          </a:r>
          <a:br>
            <a:rPr lang="nl-NL" dirty="0" smtClean="0"/>
          </a:br>
          <a:r>
            <a:rPr lang="nl-NL" dirty="0" smtClean="0"/>
            <a:t>- Taal speelt een belangrijke rol</a:t>
          </a:r>
          <a:endParaRPr lang="nl-NL" dirty="0"/>
        </a:p>
      </dgm:t>
    </dgm:pt>
    <dgm:pt modelId="{1B6B930A-06C3-4823-800F-CCF7B5D254C0}" type="parTrans" cxnId="{46FB168F-A98C-436D-B6BE-9068080BC978}">
      <dgm:prSet/>
      <dgm:spPr/>
      <dgm:t>
        <a:bodyPr/>
        <a:lstStyle/>
        <a:p>
          <a:endParaRPr lang="nl-NL"/>
        </a:p>
      </dgm:t>
    </dgm:pt>
    <dgm:pt modelId="{09FFD59A-E61A-4197-A9F3-D6B718C8F9DC}" type="sibTrans" cxnId="{46FB168F-A98C-436D-B6BE-9068080BC978}">
      <dgm:prSet/>
      <dgm:spPr/>
      <dgm:t>
        <a:bodyPr/>
        <a:lstStyle/>
        <a:p>
          <a:endParaRPr lang="nl-NL"/>
        </a:p>
      </dgm:t>
    </dgm:pt>
    <dgm:pt modelId="{F64FF5E5-1880-4B48-BFF1-02CC9982DBA3}">
      <dgm:prSet phldrT="[Tekst]"/>
      <dgm:spPr/>
      <dgm:t>
        <a:bodyPr/>
        <a:lstStyle/>
        <a:p>
          <a:r>
            <a:rPr lang="nl-NL" dirty="0" smtClean="0"/>
            <a:t>voelen</a:t>
          </a:r>
          <a:endParaRPr lang="nl-NL" dirty="0"/>
        </a:p>
      </dgm:t>
    </dgm:pt>
    <dgm:pt modelId="{FEC1A482-46C4-4416-A864-22ABD2B1CD76}" type="parTrans" cxnId="{1B19AAF2-7B04-45EA-8695-F3C8DE8555A4}">
      <dgm:prSet/>
      <dgm:spPr/>
      <dgm:t>
        <a:bodyPr/>
        <a:lstStyle/>
        <a:p>
          <a:endParaRPr lang="nl-NL"/>
        </a:p>
      </dgm:t>
    </dgm:pt>
    <dgm:pt modelId="{4F671981-C115-4E10-B3D2-48007DE33C16}" type="sibTrans" cxnId="{1B19AAF2-7B04-45EA-8695-F3C8DE8555A4}">
      <dgm:prSet/>
      <dgm:spPr/>
      <dgm:t>
        <a:bodyPr/>
        <a:lstStyle/>
        <a:p>
          <a:endParaRPr lang="nl-NL"/>
        </a:p>
      </dgm:t>
    </dgm:pt>
    <dgm:pt modelId="{36203223-7139-4E37-AF3D-7AB57D0908D1}" type="pres">
      <dgm:prSet presAssocID="{604D23F0-ACC4-4863-AF76-F83194DECB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3BC5E9E-3D30-4E1D-8011-34C061B2F690}" type="pres">
      <dgm:prSet presAssocID="{78692164-C5F6-468D-8D21-85CEA986D9B4}" presName="composite" presStyleCnt="0"/>
      <dgm:spPr/>
    </dgm:pt>
    <dgm:pt modelId="{5CEB6A0D-80CD-4D05-B4F0-9404F0C0274B}" type="pres">
      <dgm:prSet presAssocID="{78692164-C5F6-468D-8D21-85CEA986D9B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79878E-4500-416A-BFDD-BE212860D68C}" type="pres">
      <dgm:prSet presAssocID="{78692164-C5F6-468D-8D21-85CEA986D9B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7C7D02-F541-43A0-AB40-99AED9B2F6C8}" type="pres">
      <dgm:prSet presAssocID="{B8A7988D-5B6E-4A88-906A-EEA37813A86B}" presName="sp" presStyleCnt="0"/>
      <dgm:spPr/>
    </dgm:pt>
    <dgm:pt modelId="{7ED25EC9-6B77-40E1-8F48-FC3AB33C308E}" type="pres">
      <dgm:prSet presAssocID="{C856A4DD-B5A7-4BD7-A7CE-CC88DF07A3EA}" presName="composite" presStyleCnt="0"/>
      <dgm:spPr/>
    </dgm:pt>
    <dgm:pt modelId="{31523F2A-54E4-4AA9-9DFF-100C55084805}" type="pres">
      <dgm:prSet presAssocID="{C856A4DD-B5A7-4BD7-A7CE-CC88DF07A3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2C7DB2-1306-4F4F-90BE-6504B2CCABB2}" type="pres">
      <dgm:prSet presAssocID="{C856A4DD-B5A7-4BD7-A7CE-CC88DF07A3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F1A7D9-0FD2-4926-97E9-7088B9DE9B4E}" type="pres">
      <dgm:prSet presAssocID="{7D911B6A-5227-40E9-A114-76F0BD4D84EA}" presName="sp" presStyleCnt="0"/>
      <dgm:spPr/>
    </dgm:pt>
    <dgm:pt modelId="{D83BBAB8-8E0A-491F-BF33-7FF5DBB77AF8}" type="pres">
      <dgm:prSet presAssocID="{E49906AB-4EA8-4E8A-B559-9DFABF046567}" presName="composite" presStyleCnt="0"/>
      <dgm:spPr/>
    </dgm:pt>
    <dgm:pt modelId="{D2347EDB-D823-4692-8BAB-738DA3D47D24}" type="pres">
      <dgm:prSet presAssocID="{E49906AB-4EA8-4E8A-B559-9DFABF0465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6D3A8BD-BF78-4799-8A82-667FBE1DF7D3}" type="pres">
      <dgm:prSet presAssocID="{E49906AB-4EA8-4E8A-B559-9DFABF04656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792280A-61C6-4C57-B899-33023AEA07E3}" type="presOf" srcId="{59B7E270-AA45-4C53-9B9B-81A892CB798D}" destId="{1879878E-4500-416A-BFDD-BE212860D68C}" srcOrd="0" destOrd="0" presId="urn:microsoft.com/office/officeart/2005/8/layout/chevron2"/>
    <dgm:cxn modelId="{DD1B129A-C585-4DBB-A692-D06AAD41B845}" type="presOf" srcId="{78692164-C5F6-468D-8D21-85CEA986D9B4}" destId="{5CEB6A0D-80CD-4D05-B4F0-9404F0C0274B}" srcOrd="0" destOrd="0" presId="urn:microsoft.com/office/officeart/2005/8/layout/chevron2"/>
    <dgm:cxn modelId="{170796CA-4EF6-4DAC-90AB-2A4BF7993696}" type="presOf" srcId="{E49906AB-4EA8-4E8A-B559-9DFABF046567}" destId="{D2347EDB-D823-4692-8BAB-738DA3D47D24}" srcOrd="0" destOrd="0" presId="urn:microsoft.com/office/officeart/2005/8/layout/chevron2"/>
    <dgm:cxn modelId="{1B19AAF2-7B04-45EA-8695-F3C8DE8555A4}" srcId="{C856A4DD-B5A7-4BD7-A7CE-CC88DF07A3EA}" destId="{F64FF5E5-1880-4B48-BFF1-02CC9982DBA3}" srcOrd="2" destOrd="0" parTransId="{FEC1A482-46C4-4416-A864-22ABD2B1CD76}" sibTransId="{4F671981-C115-4E10-B3D2-48007DE33C16}"/>
    <dgm:cxn modelId="{C6151A8E-A6E7-4A66-9638-69E2D0137B2E}" srcId="{78692164-C5F6-468D-8D21-85CEA986D9B4}" destId="{59B7E270-AA45-4C53-9B9B-81A892CB798D}" srcOrd="0" destOrd="0" parTransId="{7F259346-CA85-474A-8190-1F55F5A441AC}" sibTransId="{BDFFE8AC-E35E-420A-8565-35094EDAF087}"/>
    <dgm:cxn modelId="{C03BA872-FFE2-4C0E-99B0-37C9554E9A03}" type="presOf" srcId="{73656CC5-7309-4AAA-9543-51DC4C68F11D}" destId="{942C7DB2-1306-4F4F-90BE-6504B2CCABB2}" srcOrd="0" destOrd="1" presId="urn:microsoft.com/office/officeart/2005/8/layout/chevron2"/>
    <dgm:cxn modelId="{45E2B26E-EFF1-46D8-976F-BC1E812AB013}" srcId="{604D23F0-ACC4-4863-AF76-F83194DECB2D}" destId="{78692164-C5F6-468D-8D21-85CEA986D9B4}" srcOrd="0" destOrd="0" parTransId="{54C56536-7AA8-4C37-BD66-004370CABF66}" sibTransId="{B8A7988D-5B6E-4A88-906A-EEA37813A86B}"/>
    <dgm:cxn modelId="{49166994-D9DE-42F3-8755-63FE68C2EB19}" type="presOf" srcId="{C856A4DD-B5A7-4BD7-A7CE-CC88DF07A3EA}" destId="{31523F2A-54E4-4AA9-9DFF-100C55084805}" srcOrd="0" destOrd="0" presId="urn:microsoft.com/office/officeart/2005/8/layout/chevron2"/>
    <dgm:cxn modelId="{46FB168F-A98C-436D-B6BE-9068080BC978}" srcId="{E49906AB-4EA8-4E8A-B559-9DFABF046567}" destId="{FA84E95D-FB67-43D9-B5B3-469B13969995}" srcOrd="0" destOrd="0" parTransId="{1B6B930A-06C3-4823-800F-CCF7B5D254C0}" sibTransId="{09FFD59A-E61A-4197-A9F3-D6B718C8F9DC}"/>
    <dgm:cxn modelId="{11833FE8-FC1A-400C-B6B0-70BAC98517AD}" type="presOf" srcId="{7C2DFA33-5763-4215-B4AF-9AF78E238AE4}" destId="{1879878E-4500-416A-BFDD-BE212860D68C}" srcOrd="0" destOrd="1" presId="urn:microsoft.com/office/officeart/2005/8/layout/chevron2"/>
    <dgm:cxn modelId="{46E2EA37-B14C-4E5A-8F01-97A6390A0CA9}" srcId="{604D23F0-ACC4-4863-AF76-F83194DECB2D}" destId="{C856A4DD-B5A7-4BD7-A7CE-CC88DF07A3EA}" srcOrd="1" destOrd="0" parTransId="{E845D585-A9CC-4D00-AB25-EB62561CD166}" sibTransId="{7D911B6A-5227-40E9-A114-76F0BD4D84EA}"/>
    <dgm:cxn modelId="{8AA1A55D-C818-4E76-A84B-4EB6BDC17A16}" srcId="{C856A4DD-B5A7-4BD7-A7CE-CC88DF07A3EA}" destId="{73656CC5-7309-4AAA-9543-51DC4C68F11D}" srcOrd="1" destOrd="0" parTransId="{7CFC5200-1F5A-45A7-B16B-6D44B596938A}" sibTransId="{FAE854B6-1639-487E-9C78-6EDDC90E433A}"/>
    <dgm:cxn modelId="{FE684EC4-B605-4BFE-B31D-369257F75EA7}" type="presOf" srcId="{7C4C552A-EAE4-45EA-8D91-D381B06D0A3F}" destId="{942C7DB2-1306-4F4F-90BE-6504B2CCABB2}" srcOrd="0" destOrd="0" presId="urn:microsoft.com/office/officeart/2005/8/layout/chevron2"/>
    <dgm:cxn modelId="{E0C2F6DE-00B0-465A-872F-DDE2F11BBC31}" type="presOf" srcId="{FA84E95D-FB67-43D9-B5B3-469B13969995}" destId="{D6D3A8BD-BF78-4799-8A82-667FBE1DF7D3}" srcOrd="0" destOrd="0" presId="urn:microsoft.com/office/officeart/2005/8/layout/chevron2"/>
    <dgm:cxn modelId="{60F27A92-207B-4F75-916D-1933D4DE3DEC}" srcId="{604D23F0-ACC4-4863-AF76-F83194DECB2D}" destId="{E49906AB-4EA8-4E8A-B559-9DFABF046567}" srcOrd="2" destOrd="0" parTransId="{E398B179-535F-4C7F-B745-04F2494D6E75}" sibTransId="{FF2AC151-29EA-4C63-808D-C89D70AF7679}"/>
    <dgm:cxn modelId="{2540ABB6-D05B-4A3F-98EE-D324362CE737}" srcId="{C856A4DD-B5A7-4BD7-A7CE-CC88DF07A3EA}" destId="{7C4C552A-EAE4-45EA-8D91-D381B06D0A3F}" srcOrd="0" destOrd="0" parTransId="{D06D0B52-2FF3-4ACC-950F-396BCCD6D03F}" sibTransId="{0E2A8EF4-6EE3-4CF1-A3D4-3F69BFF74CDC}"/>
    <dgm:cxn modelId="{2A41D99C-433E-4A48-BA70-8333CEDE62EE}" srcId="{78692164-C5F6-468D-8D21-85CEA986D9B4}" destId="{7C2DFA33-5763-4215-B4AF-9AF78E238AE4}" srcOrd="1" destOrd="0" parTransId="{BC2906D4-D485-48AD-8032-13C7E3C40E44}" sibTransId="{0EC6D56D-09A7-4B15-AD16-7622A2D1882E}"/>
    <dgm:cxn modelId="{33DC2B1E-7324-48AA-BD74-B78BBC38B19E}" type="presOf" srcId="{F64FF5E5-1880-4B48-BFF1-02CC9982DBA3}" destId="{942C7DB2-1306-4F4F-90BE-6504B2CCABB2}" srcOrd="0" destOrd="2" presId="urn:microsoft.com/office/officeart/2005/8/layout/chevron2"/>
    <dgm:cxn modelId="{C8D53543-6DAD-41D1-A8DF-CB38F268C611}" type="presOf" srcId="{604D23F0-ACC4-4863-AF76-F83194DECB2D}" destId="{36203223-7139-4E37-AF3D-7AB57D0908D1}" srcOrd="0" destOrd="0" presId="urn:microsoft.com/office/officeart/2005/8/layout/chevron2"/>
    <dgm:cxn modelId="{91F207F2-9257-4A73-AEEA-1F1518F0C6C8}" type="presParOf" srcId="{36203223-7139-4E37-AF3D-7AB57D0908D1}" destId="{53BC5E9E-3D30-4E1D-8011-34C061B2F690}" srcOrd="0" destOrd="0" presId="urn:microsoft.com/office/officeart/2005/8/layout/chevron2"/>
    <dgm:cxn modelId="{2FD60811-149C-4242-8D56-C00BA2537959}" type="presParOf" srcId="{53BC5E9E-3D30-4E1D-8011-34C061B2F690}" destId="{5CEB6A0D-80CD-4D05-B4F0-9404F0C0274B}" srcOrd="0" destOrd="0" presId="urn:microsoft.com/office/officeart/2005/8/layout/chevron2"/>
    <dgm:cxn modelId="{DD59E12F-0F53-4E5E-96A7-A81ACC5B2233}" type="presParOf" srcId="{53BC5E9E-3D30-4E1D-8011-34C061B2F690}" destId="{1879878E-4500-416A-BFDD-BE212860D68C}" srcOrd="1" destOrd="0" presId="urn:microsoft.com/office/officeart/2005/8/layout/chevron2"/>
    <dgm:cxn modelId="{94A27F69-C9E2-4580-95EF-F5A503A36F68}" type="presParOf" srcId="{36203223-7139-4E37-AF3D-7AB57D0908D1}" destId="{987C7D02-F541-43A0-AB40-99AED9B2F6C8}" srcOrd="1" destOrd="0" presId="urn:microsoft.com/office/officeart/2005/8/layout/chevron2"/>
    <dgm:cxn modelId="{77BE2E17-2E88-4E5E-ACAC-81499DED8017}" type="presParOf" srcId="{36203223-7139-4E37-AF3D-7AB57D0908D1}" destId="{7ED25EC9-6B77-40E1-8F48-FC3AB33C308E}" srcOrd="2" destOrd="0" presId="urn:microsoft.com/office/officeart/2005/8/layout/chevron2"/>
    <dgm:cxn modelId="{FEDAEDE4-27F2-46AA-8C12-F4170897C0F5}" type="presParOf" srcId="{7ED25EC9-6B77-40E1-8F48-FC3AB33C308E}" destId="{31523F2A-54E4-4AA9-9DFF-100C55084805}" srcOrd="0" destOrd="0" presId="urn:microsoft.com/office/officeart/2005/8/layout/chevron2"/>
    <dgm:cxn modelId="{8B7A375D-400D-4A50-B901-7ECCE793EC02}" type="presParOf" srcId="{7ED25EC9-6B77-40E1-8F48-FC3AB33C308E}" destId="{942C7DB2-1306-4F4F-90BE-6504B2CCABB2}" srcOrd="1" destOrd="0" presId="urn:microsoft.com/office/officeart/2005/8/layout/chevron2"/>
    <dgm:cxn modelId="{80266FA4-BD90-429C-9AA0-DA06CBAC84D1}" type="presParOf" srcId="{36203223-7139-4E37-AF3D-7AB57D0908D1}" destId="{87F1A7D9-0FD2-4926-97E9-7088B9DE9B4E}" srcOrd="3" destOrd="0" presId="urn:microsoft.com/office/officeart/2005/8/layout/chevron2"/>
    <dgm:cxn modelId="{4C224F05-47B4-476A-9323-D430514A31FD}" type="presParOf" srcId="{36203223-7139-4E37-AF3D-7AB57D0908D1}" destId="{D83BBAB8-8E0A-491F-BF33-7FF5DBB77AF8}" srcOrd="4" destOrd="0" presId="urn:microsoft.com/office/officeart/2005/8/layout/chevron2"/>
    <dgm:cxn modelId="{04121A89-DEE7-485B-8879-F43A8F1C2CBC}" type="presParOf" srcId="{D83BBAB8-8E0A-491F-BF33-7FF5DBB77AF8}" destId="{D2347EDB-D823-4692-8BAB-738DA3D47D24}" srcOrd="0" destOrd="0" presId="urn:microsoft.com/office/officeart/2005/8/layout/chevron2"/>
    <dgm:cxn modelId="{C5951BC0-EF40-42F6-B345-90BFEAB7B32F}" type="presParOf" srcId="{D83BBAB8-8E0A-491F-BF33-7FF5DBB77AF8}" destId="{D6D3A8BD-BF78-4799-8A82-667FBE1DF7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16F61-5378-4C59-8C5A-794934D25C1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B68474-3F08-4BC8-8255-4354DBCD8F09}">
      <dgm:prSet phldrT="[Tekst]"/>
      <dgm:spPr/>
      <dgm:t>
        <a:bodyPr/>
        <a:lstStyle/>
        <a:p>
          <a:r>
            <a:rPr lang="nl-NL" dirty="0" smtClean="0"/>
            <a:t>Groei</a:t>
          </a:r>
        </a:p>
        <a:p>
          <a:r>
            <a:rPr lang="nl-NL" dirty="0" smtClean="0"/>
            <a:t>Bewegen</a:t>
          </a:r>
          <a:endParaRPr lang="nl-NL" dirty="0"/>
        </a:p>
      </dgm:t>
    </dgm:pt>
    <dgm:pt modelId="{CFFC7FD8-14D9-4877-84D6-376B66B6EE77}" type="parTrans" cxnId="{E3335D27-86D8-4927-82CD-910A000E19D5}">
      <dgm:prSet/>
      <dgm:spPr/>
      <dgm:t>
        <a:bodyPr/>
        <a:lstStyle/>
        <a:p>
          <a:endParaRPr lang="nl-NL"/>
        </a:p>
      </dgm:t>
    </dgm:pt>
    <dgm:pt modelId="{72B32B3E-4C17-4249-BFD4-B013BF4ED990}" type="sibTrans" cxnId="{E3335D27-86D8-4927-82CD-910A000E19D5}">
      <dgm:prSet/>
      <dgm:spPr/>
      <dgm:t>
        <a:bodyPr/>
        <a:lstStyle/>
        <a:p>
          <a:endParaRPr lang="nl-NL"/>
        </a:p>
      </dgm:t>
    </dgm:pt>
    <dgm:pt modelId="{BAB54791-9A39-4ADF-B8A0-C1FBB202884D}">
      <dgm:prSet phldrT="[Tekst]"/>
      <dgm:spPr/>
      <dgm:t>
        <a:bodyPr/>
        <a:lstStyle/>
        <a:p>
          <a:r>
            <a:rPr lang="nl-NL" dirty="0" smtClean="0"/>
            <a:t>Lengte </a:t>
          </a:r>
        </a:p>
        <a:p>
          <a:r>
            <a:rPr lang="nl-NL" dirty="0" smtClean="0"/>
            <a:t>Gewicht</a:t>
          </a:r>
          <a:endParaRPr lang="nl-NL" dirty="0"/>
        </a:p>
      </dgm:t>
    </dgm:pt>
    <dgm:pt modelId="{45F18C78-1845-4D56-A8BF-07AA99A2F725}" type="parTrans" cxnId="{8639C65F-07D3-42E0-B668-3B80C634048E}">
      <dgm:prSet/>
      <dgm:spPr/>
      <dgm:t>
        <a:bodyPr/>
        <a:lstStyle/>
        <a:p>
          <a:endParaRPr lang="nl-NL"/>
        </a:p>
      </dgm:t>
    </dgm:pt>
    <dgm:pt modelId="{31D5ABE1-7474-4030-8723-B3414FC870B5}" type="sibTrans" cxnId="{8639C65F-07D3-42E0-B668-3B80C634048E}">
      <dgm:prSet/>
      <dgm:spPr/>
      <dgm:t>
        <a:bodyPr/>
        <a:lstStyle/>
        <a:p>
          <a:endParaRPr lang="nl-NL"/>
        </a:p>
      </dgm:t>
    </dgm:pt>
    <dgm:pt modelId="{4D0C52B9-F23A-49FA-B7CB-C22A556467A7}">
      <dgm:prSet phldrT="[Tekst]"/>
      <dgm:spPr/>
      <dgm:t>
        <a:bodyPr/>
        <a:lstStyle/>
        <a:p>
          <a:r>
            <a:rPr lang="nl-NL" dirty="0" smtClean="0"/>
            <a:t>Fijne motoriek</a:t>
          </a:r>
          <a:endParaRPr lang="nl-NL" dirty="0"/>
        </a:p>
      </dgm:t>
    </dgm:pt>
    <dgm:pt modelId="{52687281-9A52-4452-8114-03476115170C}" type="parTrans" cxnId="{0C9805ED-79D0-43B2-9157-9D11F1536FAA}">
      <dgm:prSet/>
      <dgm:spPr/>
      <dgm:t>
        <a:bodyPr/>
        <a:lstStyle/>
        <a:p>
          <a:endParaRPr lang="nl-NL"/>
        </a:p>
      </dgm:t>
    </dgm:pt>
    <dgm:pt modelId="{D556F8DF-92A7-4F64-A5F0-FD8C83E6E800}" type="sibTrans" cxnId="{0C9805ED-79D0-43B2-9157-9D11F1536FAA}">
      <dgm:prSet/>
      <dgm:spPr/>
      <dgm:t>
        <a:bodyPr/>
        <a:lstStyle/>
        <a:p>
          <a:endParaRPr lang="nl-NL"/>
        </a:p>
      </dgm:t>
    </dgm:pt>
    <dgm:pt modelId="{8F96C988-03DD-45B1-B958-DFC645CBFDAD}">
      <dgm:prSet phldrT="[Tekst]"/>
      <dgm:spPr/>
      <dgm:t>
        <a:bodyPr/>
        <a:lstStyle/>
        <a:p>
          <a:r>
            <a:rPr lang="nl-NL" dirty="0" smtClean="0"/>
            <a:t>Grove motoriek</a:t>
          </a:r>
          <a:endParaRPr lang="nl-NL" dirty="0"/>
        </a:p>
      </dgm:t>
    </dgm:pt>
    <dgm:pt modelId="{FF9CD8A5-ECB9-43D4-8778-90B09B2F7AFA}" type="parTrans" cxnId="{AA1F1324-A166-4A5A-AE3C-2711E5A8E13F}">
      <dgm:prSet/>
      <dgm:spPr/>
      <dgm:t>
        <a:bodyPr/>
        <a:lstStyle/>
        <a:p>
          <a:endParaRPr lang="nl-NL"/>
        </a:p>
      </dgm:t>
    </dgm:pt>
    <dgm:pt modelId="{B69A7D32-17C8-4F8D-AE9A-5C06623A1073}" type="sibTrans" cxnId="{AA1F1324-A166-4A5A-AE3C-2711E5A8E13F}">
      <dgm:prSet/>
      <dgm:spPr/>
      <dgm:t>
        <a:bodyPr/>
        <a:lstStyle/>
        <a:p>
          <a:endParaRPr lang="nl-NL"/>
        </a:p>
      </dgm:t>
    </dgm:pt>
    <dgm:pt modelId="{C246D01A-6553-4503-8687-34554D55E91F}">
      <dgm:prSet phldrT="[Tekst]"/>
      <dgm:spPr/>
      <dgm:t>
        <a:bodyPr/>
        <a:lstStyle/>
        <a:p>
          <a:r>
            <a:rPr lang="nl-NL" dirty="0" smtClean="0"/>
            <a:t>Gebit</a:t>
          </a:r>
          <a:endParaRPr lang="nl-NL" dirty="0"/>
        </a:p>
      </dgm:t>
    </dgm:pt>
    <dgm:pt modelId="{B1B6DE1E-A133-465A-96B1-BF668EEC909F}" type="parTrans" cxnId="{C4A00297-A045-48E3-A732-D9F10E95EB6C}">
      <dgm:prSet/>
      <dgm:spPr/>
      <dgm:t>
        <a:bodyPr/>
        <a:lstStyle/>
        <a:p>
          <a:endParaRPr lang="nl-NL"/>
        </a:p>
      </dgm:t>
    </dgm:pt>
    <dgm:pt modelId="{1A0C0F7E-F8CE-49A4-94FF-0FBC3B1553DC}" type="sibTrans" cxnId="{C4A00297-A045-48E3-A732-D9F10E95EB6C}">
      <dgm:prSet/>
      <dgm:spPr/>
      <dgm:t>
        <a:bodyPr/>
        <a:lstStyle/>
        <a:p>
          <a:endParaRPr lang="nl-NL"/>
        </a:p>
      </dgm:t>
    </dgm:pt>
    <dgm:pt modelId="{C0FAF6A7-29E5-451B-B057-D821F5787EAB}" type="pres">
      <dgm:prSet presAssocID="{99716F61-5378-4C59-8C5A-794934D25C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8DB2BEA-EBF0-4563-872E-675075F09B91}" type="pres">
      <dgm:prSet presAssocID="{99716F61-5378-4C59-8C5A-794934D25C1A}" presName="radial" presStyleCnt="0">
        <dgm:presLayoutVars>
          <dgm:animLvl val="ctr"/>
        </dgm:presLayoutVars>
      </dgm:prSet>
      <dgm:spPr/>
    </dgm:pt>
    <dgm:pt modelId="{C756A86E-065A-4DF7-BC4D-8F5AD8511A47}" type="pres">
      <dgm:prSet presAssocID="{64B68474-3F08-4BC8-8255-4354DBCD8F09}" presName="centerShape" presStyleLbl="vennNode1" presStyleIdx="0" presStyleCnt="5"/>
      <dgm:spPr/>
      <dgm:t>
        <a:bodyPr/>
        <a:lstStyle/>
        <a:p>
          <a:endParaRPr lang="nl-NL"/>
        </a:p>
      </dgm:t>
    </dgm:pt>
    <dgm:pt modelId="{DB47B61B-A4DE-4BEA-92DD-C0D1AE419CDA}" type="pres">
      <dgm:prSet presAssocID="{BAB54791-9A39-4ADF-B8A0-C1FBB202884D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583A9A-35ED-404A-9EB9-E1DD51AFA5FB}" type="pres">
      <dgm:prSet presAssocID="{4D0C52B9-F23A-49FA-B7CB-C22A556467A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CFDEA1-A40A-4148-A82A-87114D9A8E53}" type="pres">
      <dgm:prSet presAssocID="{8F96C988-03DD-45B1-B958-DFC645CBFDAD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E46B2B-C510-410F-B060-D96F38C58FE9}" type="pres">
      <dgm:prSet presAssocID="{C246D01A-6553-4503-8687-34554D55E91F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A9107DA-65BD-4195-B2BB-5C0748D4D23A}" type="presOf" srcId="{99716F61-5378-4C59-8C5A-794934D25C1A}" destId="{C0FAF6A7-29E5-451B-B057-D821F5787EAB}" srcOrd="0" destOrd="0" presId="urn:microsoft.com/office/officeart/2005/8/layout/radial3"/>
    <dgm:cxn modelId="{DD812143-93E7-4B1B-8208-3C22235D79A8}" type="presOf" srcId="{8F96C988-03DD-45B1-B958-DFC645CBFDAD}" destId="{C9CFDEA1-A40A-4148-A82A-87114D9A8E53}" srcOrd="0" destOrd="0" presId="urn:microsoft.com/office/officeart/2005/8/layout/radial3"/>
    <dgm:cxn modelId="{E3335D27-86D8-4927-82CD-910A000E19D5}" srcId="{99716F61-5378-4C59-8C5A-794934D25C1A}" destId="{64B68474-3F08-4BC8-8255-4354DBCD8F09}" srcOrd="0" destOrd="0" parTransId="{CFFC7FD8-14D9-4877-84D6-376B66B6EE77}" sibTransId="{72B32B3E-4C17-4249-BFD4-B013BF4ED990}"/>
    <dgm:cxn modelId="{FA7E51A4-6F8E-4FB3-9B2D-67D9DEF2AE9D}" type="presOf" srcId="{64B68474-3F08-4BC8-8255-4354DBCD8F09}" destId="{C756A86E-065A-4DF7-BC4D-8F5AD8511A47}" srcOrd="0" destOrd="0" presId="urn:microsoft.com/office/officeart/2005/8/layout/radial3"/>
    <dgm:cxn modelId="{C4A00297-A045-48E3-A732-D9F10E95EB6C}" srcId="{64B68474-3F08-4BC8-8255-4354DBCD8F09}" destId="{C246D01A-6553-4503-8687-34554D55E91F}" srcOrd="3" destOrd="0" parTransId="{B1B6DE1E-A133-465A-96B1-BF668EEC909F}" sibTransId="{1A0C0F7E-F8CE-49A4-94FF-0FBC3B1553DC}"/>
    <dgm:cxn modelId="{0C9805ED-79D0-43B2-9157-9D11F1536FAA}" srcId="{64B68474-3F08-4BC8-8255-4354DBCD8F09}" destId="{4D0C52B9-F23A-49FA-B7CB-C22A556467A7}" srcOrd="1" destOrd="0" parTransId="{52687281-9A52-4452-8114-03476115170C}" sibTransId="{D556F8DF-92A7-4F64-A5F0-FD8C83E6E800}"/>
    <dgm:cxn modelId="{8639C65F-07D3-42E0-B668-3B80C634048E}" srcId="{64B68474-3F08-4BC8-8255-4354DBCD8F09}" destId="{BAB54791-9A39-4ADF-B8A0-C1FBB202884D}" srcOrd="0" destOrd="0" parTransId="{45F18C78-1845-4D56-A8BF-07AA99A2F725}" sibTransId="{31D5ABE1-7474-4030-8723-B3414FC870B5}"/>
    <dgm:cxn modelId="{2AA64FBA-07DF-47B1-9370-5F87F68B8201}" type="presOf" srcId="{BAB54791-9A39-4ADF-B8A0-C1FBB202884D}" destId="{DB47B61B-A4DE-4BEA-92DD-C0D1AE419CDA}" srcOrd="0" destOrd="0" presId="urn:microsoft.com/office/officeart/2005/8/layout/radial3"/>
    <dgm:cxn modelId="{AA1F1324-A166-4A5A-AE3C-2711E5A8E13F}" srcId="{64B68474-3F08-4BC8-8255-4354DBCD8F09}" destId="{8F96C988-03DD-45B1-B958-DFC645CBFDAD}" srcOrd="2" destOrd="0" parTransId="{FF9CD8A5-ECB9-43D4-8778-90B09B2F7AFA}" sibTransId="{B69A7D32-17C8-4F8D-AE9A-5C06623A1073}"/>
    <dgm:cxn modelId="{1498E0DD-25BE-4B88-9A23-8AB902B0C142}" type="presOf" srcId="{4D0C52B9-F23A-49FA-B7CB-C22A556467A7}" destId="{A9583A9A-35ED-404A-9EB9-E1DD51AFA5FB}" srcOrd="0" destOrd="0" presId="urn:microsoft.com/office/officeart/2005/8/layout/radial3"/>
    <dgm:cxn modelId="{C1ECEE59-2150-4B2F-90D0-C545CAA5D086}" type="presOf" srcId="{C246D01A-6553-4503-8687-34554D55E91F}" destId="{3CE46B2B-C510-410F-B060-D96F38C58FE9}" srcOrd="0" destOrd="0" presId="urn:microsoft.com/office/officeart/2005/8/layout/radial3"/>
    <dgm:cxn modelId="{ACBB7F2F-618C-4E76-BF9A-8BE1BDCD1635}" type="presParOf" srcId="{C0FAF6A7-29E5-451B-B057-D821F5787EAB}" destId="{98DB2BEA-EBF0-4563-872E-675075F09B91}" srcOrd="0" destOrd="0" presId="urn:microsoft.com/office/officeart/2005/8/layout/radial3"/>
    <dgm:cxn modelId="{810296E4-FD9A-42B0-A3ED-7AEFC44307EB}" type="presParOf" srcId="{98DB2BEA-EBF0-4563-872E-675075F09B91}" destId="{C756A86E-065A-4DF7-BC4D-8F5AD8511A47}" srcOrd="0" destOrd="0" presId="urn:microsoft.com/office/officeart/2005/8/layout/radial3"/>
    <dgm:cxn modelId="{E4694A1E-D74A-414A-B088-052D159EF950}" type="presParOf" srcId="{98DB2BEA-EBF0-4563-872E-675075F09B91}" destId="{DB47B61B-A4DE-4BEA-92DD-C0D1AE419CDA}" srcOrd="1" destOrd="0" presId="urn:microsoft.com/office/officeart/2005/8/layout/radial3"/>
    <dgm:cxn modelId="{4B3C6DCD-2BDE-491B-ADA3-33316EA503CD}" type="presParOf" srcId="{98DB2BEA-EBF0-4563-872E-675075F09B91}" destId="{A9583A9A-35ED-404A-9EB9-E1DD51AFA5FB}" srcOrd="2" destOrd="0" presId="urn:microsoft.com/office/officeart/2005/8/layout/radial3"/>
    <dgm:cxn modelId="{C6ADE641-98B5-4243-9885-A9ABDF8E22CB}" type="presParOf" srcId="{98DB2BEA-EBF0-4563-872E-675075F09B91}" destId="{C9CFDEA1-A40A-4148-A82A-87114D9A8E53}" srcOrd="3" destOrd="0" presId="urn:microsoft.com/office/officeart/2005/8/layout/radial3"/>
    <dgm:cxn modelId="{F5283E12-0980-4DD1-BAD4-93477F35711B}" type="presParOf" srcId="{98DB2BEA-EBF0-4563-872E-675075F09B91}" destId="{3CE46B2B-C510-410F-B060-D96F38C58FE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45BC6-FFBE-4F6C-B289-96351F43759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D81593-8321-4B97-990E-4E8BF5DE7020}">
      <dgm:prSet phldrT="[Tekst]"/>
      <dgm:spPr/>
      <dgm:t>
        <a:bodyPr/>
        <a:lstStyle/>
        <a:p>
          <a:r>
            <a:rPr lang="nl-NL" dirty="0" smtClean="0"/>
            <a:t>Denken</a:t>
          </a:r>
        </a:p>
        <a:p>
          <a:r>
            <a:rPr lang="nl-NL" dirty="0" smtClean="0"/>
            <a:t>Willen</a:t>
          </a:r>
        </a:p>
        <a:p>
          <a:r>
            <a:rPr lang="nl-NL" dirty="0" smtClean="0"/>
            <a:t>Voelen</a:t>
          </a:r>
          <a:endParaRPr lang="nl-NL" dirty="0"/>
        </a:p>
      </dgm:t>
    </dgm:pt>
    <dgm:pt modelId="{1998C483-C73C-42D9-A57F-656AC22BE7B2}" type="parTrans" cxnId="{95EB3612-427D-4B87-8D22-709FCB9EF0A6}">
      <dgm:prSet/>
      <dgm:spPr/>
      <dgm:t>
        <a:bodyPr/>
        <a:lstStyle/>
        <a:p>
          <a:endParaRPr lang="nl-NL"/>
        </a:p>
      </dgm:t>
    </dgm:pt>
    <dgm:pt modelId="{3338CA09-2C55-430F-AF84-E4DE0DDF1351}" type="sibTrans" cxnId="{95EB3612-427D-4B87-8D22-709FCB9EF0A6}">
      <dgm:prSet/>
      <dgm:spPr/>
      <dgm:t>
        <a:bodyPr/>
        <a:lstStyle/>
        <a:p>
          <a:endParaRPr lang="nl-NL"/>
        </a:p>
      </dgm:t>
    </dgm:pt>
    <dgm:pt modelId="{6D6D2A38-EEEF-4A95-AD23-7926A77BD82B}">
      <dgm:prSet phldrT="[Tekst]"/>
      <dgm:spPr/>
      <dgm:t>
        <a:bodyPr/>
        <a:lstStyle/>
        <a:p>
          <a:r>
            <a:rPr lang="nl-NL" dirty="0" smtClean="0"/>
            <a:t>Warmte en veiligheid</a:t>
          </a:r>
          <a:endParaRPr lang="nl-NL" dirty="0"/>
        </a:p>
      </dgm:t>
    </dgm:pt>
    <dgm:pt modelId="{B16A468D-1F2A-41BA-9E72-6FB57C8DDAD7}" type="parTrans" cxnId="{7E5F747E-3AF5-46E0-99D1-DBF0CB204385}">
      <dgm:prSet/>
      <dgm:spPr/>
      <dgm:t>
        <a:bodyPr/>
        <a:lstStyle/>
        <a:p>
          <a:endParaRPr lang="nl-NL"/>
        </a:p>
      </dgm:t>
    </dgm:pt>
    <dgm:pt modelId="{E4A48358-A490-44DD-9B3B-F4978DFA4502}" type="sibTrans" cxnId="{7E5F747E-3AF5-46E0-99D1-DBF0CB204385}">
      <dgm:prSet/>
      <dgm:spPr/>
      <dgm:t>
        <a:bodyPr/>
        <a:lstStyle/>
        <a:p>
          <a:endParaRPr lang="nl-NL"/>
        </a:p>
      </dgm:t>
    </dgm:pt>
    <dgm:pt modelId="{D941891F-FA2A-4AFF-862F-EE98655F7FF3}">
      <dgm:prSet phldrT="[Tekst]"/>
      <dgm:spPr/>
      <dgm:t>
        <a:bodyPr/>
        <a:lstStyle/>
        <a:p>
          <a:r>
            <a:rPr lang="nl-NL" dirty="0" smtClean="0"/>
            <a:t>Kennen en weten door kijken en onderzoeken</a:t>
          </a:r>
          <a:endParaRPr lang="nl-NL" dirty="0"/>
        </a:p>
      </dgm:t>
    </dgm:pt>
    <dgm:pt modelId="{7E63E879-DDB3-49B4-B08B-4A517829BF79}" type="parTrans" cxnId="{A8098C78-826A-4E92-966B-475DEB87A8F4}">
      <dgm:prSet/>
      <dgm:spPr/>
      <dgm:t>
        <a:bodyPr/>
        <a:lstStyle/>
        <a:p>
          <a:endParaRPr lang="nl-NL"/>
        </a:p>
      </dgm:t>
    </dgm:pt>
    <dgm:pt modelId="{FFFF3C41-2D96-4BA8-BCFE-21488E23D044}" type="sibTrans" cxnId="{A8098C78-826A-4E92-966B-475DEB87A8F4}">
      <dgm:prSet/>
      <dgm:spPr/>
      <dgm:t>
        <a:bodyPr/>
        <a:lstStyle/>
        <a:p>
          <a:endParaRPr lang="nl-NL"/>
        </a:p>
      </dgm:t>
    </dgm:pt>
    <dgm:pt modelId="{E9AE384F-1A90-41A5-BEAB-15117305A2D2}">
      <dgm:prSet phldrT="[Tekst]"/>
      <dgm:spPr/>
      <dgm:t>
        <a:bodyPr/>
        <a:lstStyle/>
        <a:p>
          <a:r>
            <a:rPr lang="nl-NL" dirty="0" smtClean="0"/>
            <a:t>Ontdekken door proberen, nadoen, herhalen</a:t>
          </a:r>
          <a:endParaRPr lang="nl-NL" dirty="0"/>
        </a:p>
      </dgm:t>
    </dgm:pt>
    <dgm:pt modelId="{15A56F86-611F-4DEE-9D0B-2F5765ACBD95}" type="parTrans" cxnId="{77770803-0774-45E5-973C-A612C2ABEF16}">
      <dgm:prSet/>
      <dgm:spPr/>
      <dgm:t>
        <a:bodyPr/>
        <a:lstStyle/>
        <a:p>
          <a:endParaRPr lang="nl-NL"/>
        </a:p>
      </dgm:t>
    </dgm:pt>
    <dgm:pt modelId="{B8267B0A-B44D-46DC-82B9-0A9FB3A1836E}" type="sibTrans" cxnId="{77770803-0774-45E5-973C-A612C2ABEF16}">
      <dgm:prSet/>
      <dgm:spPr/>
      <dgm:t>
        <a:bodyPr/>
        <a:lstStyle/>
        <a:p>
          <a:endParaRPr lang="nl-NL"/>
        </a:p>
      </dgm:t>
    </dgm:pt>
    <dgm:pt modelId="{D15F7FE3-D433-4849-B956-3D4CF5576B52}">
      <dgm:prSet phldrT="[Tekst]"/>
      <dgm:spPr/>
      <dgm:t>
        <a:bodyPr/>
        <a:lstStyle/>
        <a:p>
          <a:r>
            <a:rPr lang="nl-NL" dirty="0" smtClean="0"/>
            <a:t>Zintuigen zoals ruiken, proeven, voelen, horen, zien</a:t>
          </a:r>
          <a:endParaRPr lang="nl-NL" dirty="0"/>
        </a:p>
      </dgm:t>
    </dgm:pt>
    <dgm:pt modelId="{E0A4AEE6-274C-44AF-8E2E-145A4420CED7}" type="parTrans" cxnId="{BB42832D-7177-4B0B-B0E2-E3293A410764}">
      <dgm:prSet/>
      <dgm:spPr/>
      <dgm:t>
        <a:bodyPr/>
        <a:lstStyle/>
        <a:p>
          <a:endParaRPr lang="nl-NL"/>
        </a:p>
      </dgm:t>
    </dgm:pt>
    <dgm:pt modelId="{562F5E39-18A3-427B-80D2-E1B10991C960}" type="sibTrans" cxnId="{BB42832D-7177-4B0B-B0E2-E3293A410764}">
      <dgm:prSet/>
      <dgm:spPr/>
      <dgm:t>
        <a:bodyPr/>
        <a:lstStyle/>
        <a:p>
          <a:endParaRPr lang="nl-NL"/>
        </a:p>
      </dgm:t>
    </dgm:pt>
    <dgm:pt modelId="{8E1CD3FE-ADC6-48B0-A3AA-72DCCA12E07B}">
      <dgm:prSet/>
      <dgm:spPr/>
      <dgm:t>
        <a:bodyPr/>
        <a:lstStyle/>
        <a:p>
          <a:r>
            <a:rPr lang="nl-NL" dirty="0" smtClean="0"/>
            <a:t>Taalontwikkeling:</a:t>
          </a:r>
        </a:p>
        <a:p>
          <a:r>
            <a:rPr lang="nl-NL" dirty="0" smtClean="0"/>
            <a:t>Huilen, brabbelen, imiteren, </a:t>
          </a:r>
          <a:r>
            <a:rPr lang="nl-NL" dirty="0" err="1" smtClean="0"/>
            <a:t>eenwoordzinnen</a:t>
          </a:r>
          <a:r>
            <a:rPr lang="nl-NL" dirty="0" smtClean="0"/>
            <a:t>, volledige zinnetjes</a:t>
          </a:r>
          <a:endParaRPr lang="nl-NL" dirty="0"/>
        </a:p>
      </dgm:t>
    </dgm:pt>
    <dgm:pt modelId="{67411209-3058-45DC-BD07-4E8052CC2F37}" type="parTrans" cxnId="{98827304-9881-4992-9C09-EC6D9346A2D3}">
      <dgm:prSet/>
      <dgm:spPr/>
      <dgm:t>
        <a:bodyPr/>
        <a:lstStyle/>
        <a:p>
          <a:endParaRPr lang="nl-NL"/>
        </a:p>
      </dgm:t>
    </dgm:pt>
    <dgm:pt modelId="{B1BFA33B-0AAF-469C-BB62-D2CF475A7B50}" type="sibTrans" cxnId="{98827304-9881-4992-9C09-EC6D9346A2D3}">
      <dgm:prSet/>
      <dgm:spPr/>
      <dgm:t>
        <a:bodyPr/>
        <a:lstStyle/>
        <a:p>
          <a:endParaRPr lang="nl-NL"/>
        </a:p>
      </dgm:t>
    </dgm:pt>
    <dgm:pt modelId="{D4E44255-7638-4F0C-891C-A7D17A033B43}" type="pres">
      <dgm:prSet presAssocID="{86B45BC6-FFBE-4F6C-B289-96351F43759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0816C13-B00B-401A-AFE1-C66AFEF510E9}" type="pres">
      <dgm:prSet presAssocID="{86B45BC6-FFBE-4F6C-B289-96351F437591}" presName="radial" presStyleCnt="0">
        <dgm:presLayoutVars>
          <dgm:animLvl val="ctr"/>
        </dgm:presLayoutVars>
      </dgm:prSet>
      <dgm:spPr/>
    </dgm:pt>
    <dgm:pt modelId="{ECC55C02-1078-439E-B570-3A35D1DF0053}" type="pres">
      <dgm:prSet presAssocID="{D0D81593-8321-4B97-990E-4E8BF5DE7020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7DD5F-2E79-43FE-BCDF-12931CF5E922}" type="pres">
      <dgm:prSet presAssocID="{6D6D2A38-EEEF-4A95-AD23-7926A77BD82B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429E6E-A1D6-4474-BC2F-FE2E3F3600C9}" type="pres">
      <dgm:prSet presAssocID="{D941891F-FA2A-4AFF-862F-EE98655F7FF3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589EBD-26DC-4C7A-B6D6-B855342676E7}" type="pres">
      <dgm:prSet presAssocID="{E9AE384F-1A90-41A5-BEAB-15117305A2D2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B7833F-59D3-4C6B-88A4-AE3A397F5F22}" type="pres">
      <dgm:prSet presAssocID="{D15F7FE3-D433-4849-B956-3D4CF5576B5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428FB5-6BA9-4D07-94E4-B04EF97AA02D}" type="pres">
      <dgm:prSet presAssocID="{8E1CD3FE-ADC6-48B0-A3AA-72DCCA12E07B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2760BC-3517-4CF6-9DEF-C9477F92B93B}" type="presOf" srcId="{D15F7FE3-D433-4849-B956-3D4CF5576B52}" destId="{9BB7833F-59D3-4C6B-88A4-AE3A397F5F22}" srcOrd="0" destOrd="0" presId="urn:microsoft.com/office/officeart/2005/8/layout/radial3"/>
    <dgm:cxn modelId="{A8098C78-826A-4E92-966B-475DEB87A8F4}" srcId="{D0D81593-8321-4B97-990E-4E8BF5DE7020}" destId="{D941891F-FA2A-4AFF-862F-EE98655F7FF3}" srcOrd="1" destOrd="0" parTransId="{7E63E879-DDB3-49B4-B08B-4A517829BF79}" sibTransId="{FFFF3C41-2D96-4BA8-BCFE-21488E23D044}"/>
    <dgm:cxn modelId="{BC66937D-7C4B-4E37-9AB9-E488D79FC8DC}" type="presOf" srcId="{D0D81593-8321-4B97-990E-4E8BF5DE7020}" destId="{ECC55C02-1078-439E-B570-3A35D1DF0053}" srcOrd="0" destOrd="0" presId="urn:microsoft.com/office/officeart/2005/8/layout/radial3"/>
    <dgm:cxn modelId="{D798AA7A-19E7-414C-9A13-49B705FA2499}" type="presOf" srcId="{86B45BC6-FFBE-4F6C-B289-96351F437591}" destId="{D4E44255-7638-4F0C-891C-A7D17A033B43}" srcOrd="0" destOrd="0" presId="urn:microsoft.com/office/officeart/2005/8/layout/radial3"/>
    <dgm:cxn modelId="{AF678A3C-51C8-42EF-8D94-E5717E4A7122}" type="presOf" srcId="{8E1CD3FE-ADC6-48B0-A3AA-72DCCA12E07B}" destId="{8D428FB5-6BA9-4D07-94E4-B04EF97AA02D}" srcOrd="0" destOrd="0" presId="urn:microsoft.com/office/officeart/2005/8/layout/radial3"/>
    <dgm:cxn modelId="{BB42832D-7177-4B0B-B0E2-E3293A410764}" srcId="{D0D81593-8321-4B97-990E-4E8BF5DE7020}" destId="{D15F7FE3-D433-4849-B956-3D4CF5576B52}" srcOrd="3" destOrd="0" parTransId="{E0A4AEE6-274C-44AF-8E2E-145A4420CED7}" sibTransId="{562F5E39-18A3-427B-80D2-E1B10991C960}"/>
    <dgm:cxn modelId="{77770803-0774-45E5-973C-A612C2ABEF16}" srcId="{D0D81593-8321-4B97-990E-4E8BF5DE7020}" destId="{E9AE384F-1A90-41A5-BEAB-15117305A2D2}" srcOrd="2" destOrd="0" parTransId="{15A56F86-611F-4DEE-9D0B-2F5765ACBD95}" sibTransId="{B8267B0A-B44D-46DC-82B9-0A9FB3A1836E}"/>
    <dgm:cxn modelId="{98827304-9881-4992-9C09-EC6D9346A2D3}" srcId="{D0D81593-8321-4B97-990E-4E8BF5DE7020}" destId="{8E1CD3FE-ADC6-48B0-A3AA-72DCCA12E07B}" srcOrd="4" destOrd="0" parTransId="{67411209-3058-45DC-BD07-4E8052CC2F37}" sibTransId="{B1BFA33B-0AAF-469C-BB62-D2CF475A7B50}"/>
    <dgm:cxn modelId="{AF97AAB5-CD44-4A92-A6E7-6EFA6E7ADBCB}" type="presOf" srcId="{6D6D2A38-EEEF-4A95-AD23-7926A77BD82B}" destId="{E7B7DD5F-2E79-43FE-BCDF-12931CF5E922}" srcOrd="0" destOrd="0" presId="urn:microsoft.com/office/officeart/2005/8/layout/radial3"/>
    <dgm:cxn modelId="{E0889082-D263-4B73-B258-70DE983C9E74}" type="presOf" srcId="{E9AE384F-1A90-41A5-BEAB-15117305A2D2}" destId="{ED589EBD-26DC-4C7A-B6D6-B855342676E7}" srcOrd="0" destOrd="0" presId="urn:microsoft.com/office/officeart/2005/8/layout/radial3"/>
    <dgm:cxn modelId="{7E5F747E-3AF5-46E0-99D1-DBF0CB204385}" srcId="{D0D81593-8321-4B97-990E-4E8BF5DE7020}" destId="{6D6D2A38-EEEF-4A95-AD23-7926A77BD82B}" srcOrd="0" destOrd="0" parTransId="{B16A468D-1F2A-41BA-9E72-6FB57C8DDAD7}" sibTransId="{E4A48358-A490-44DD-9B3B-F4978DFA4502}"/>
    <dgm:cxn modelId="{95EB3612-427D-4B87-8D22-709FCB9EF0A6}" srcId="{86B45BC6-FFBE-4F6C-B289-96351F437591}" destId="{D0D81593-8321-4B97-990E-4E8BF5DE7020}" srcOrd="0" destOrd="0" parTransId="{1998C483-C73C-42D9-A57F-656AC22BE7B2}" sibTransId="{3338CA09-2C55-430F-AF84-E4DE0DDF1351}"/>
    <dgm:cxn modelId="{5A14DE67-FC04-47D4-97D1-FC341219EB33}" type="presOf" srcId="{D941891F-FA2A-4AFF-862F-EE98655F7FF3}" destId="{52429E6E-A1D6-4474-BC2F-FE2E3F3600C9}" srcOrd="0" destOrd="0" presId="urn:microsoft.com/office/officeart/2005/8/layout/radial3"/>
    <dgm:cxn modelId="{0FB8EA49-145D-4CD7-AE3A-791243D5E753}" type="presParOf" srcId="{D4E44255-7638-4F0C-891C-A7D17A033B43}" destId="{80816C13-B00B-401A-AFE1-C66AFEF510E9}" srcOrd="0" destOrd="0" presId="urn:microsoft.com/office/officeart/2005/8/layout/radial3"/>
    <dgm:cxn modelId="{48DF4768-54B3-4589-BC56-E5ACB9099B4F}" type="presParOf" srcId="{80816C13-B00B-401A-AFE1-C66AFEF510E9}" destId="{ECC55C02-1078-439E-B570-3A35D1DF0053}" srcOrd="0" destOrd="0" presId="urn:microsoft.com/office/officeart/2005/8/layout/radial3"/>
    <dgm:cxn modelId="{01586689-F46A-4650-93B7-E180A1C15712}" type="presParOf" srcId="{80816C13-B00B-401A-AFE1-C66AFEF510E9}" destId="{E7B7DD5F-2E79-43FE-BCDF-12931CF5E922}" srcOrd="1" destOrd="0" presId="urn:microsoft.com/office/officeart/2005/8/layout/radial3"/>
    <dgm:cxn modelId="{8B90712F-42AA-4618-BC97-3C66D0A7E3A5}" type="presParOf" srcId="{80816C13-B00B-401A-AFE1-C66AFEF510E9}" destId="{52429E6E-A1D6-4474-BC2F-FE2E3F3600C9}" srcOrd="2" destOrd="0" presId="urn:microsoft.com/office/officeart/2005/8/layout/radial3"/>
    <dgm:cxn modelId="{8CC77C25-BB61-4807-B317-4F7CEDCC0304}" type="presParOf" srcId="{80816C13-B00B-401A-AFE1-C66AFEF510E9}" destId="{ED589EBD-26DC-4C7A-B6D6-B855342676E7}" srcOrd="3" destOrd="0" presId="urn:microsoft.com/office/officeart/2005/8/layout/radial3"/>
    <dgm:cxn modelId="{CCA6AA3E-9AB0-49FA-803F-893050AF9B26}" type="presParOf" srcId="{80816C13-B00B-401A-AFE1-C66AFEF510E9}" destId="{9BB7833F-59D3-4C6B-88A4-AE3A397F5F22}" srcOrd="4" destOrd="0" presId="urn:microsoft.com/office/officeart/2005/8/layout/radial3"/>
    <dgm:cxn modelId="{51BE472B-55B7-4F25-8B6F-3B4454F4CDCB}" type="presParOf" srcId="{80816C13-B00B-401A-AFE1-C66AFEF510E9}" destId="{8D428FB5-6BA9-4D07-94E4-B04EF97AA02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DFC8D-C7FF-41CC-924D-F7A06E0BB51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F3A194E-DE7C-4F2C-8803-DB1D1CF2AF3A}">
      <dgm:prSet phldrT="[Tekst]"/>
      <dgm:spPr/>
      <dgm:t>
        <a:bodyPr/>
        <a:lstStyle/>
        <a:p>
          <a:r>
            <a:rPr lang="nl-NL" dirty="0" smtClean="0"/>
            <a:t>Leren omgaan met anderen</a:t>
          </a:r>
          <a:endParaRPr lang="nl-NL" dirty="0"/>
        </a:p>
      </dgm:t>
    </dgm:pt>
    <dgm:pt modelId="{0BA04918-585C-4486-914C-FDB343BDCB00}" type="parTrans" cxnId="{134B01F1-3357-451E-9E99-392E96BADBE1}">
      <dgm:prSet/>
      <dgm:spPr/>
      <dgm:t>
        <a:bodyPr/>
        <a:lstStyle/>
        <a:p>
          <a:endParaRPr lang="nl-NL"/>
        </a:p>
      </dgm:t>
    </dgm:pt>
    <dgm:pt modelId="{87D87402-45ED-4BB7-8B54-BDCD21AE34EB}" type="sibTrans" cxnId="{134B01F1-3357-451E-9E99-392E96BADBE1}">
      <dgm:prSet/>
      <dgm:spPr/>
      <dgm:t>
        <a:bodyPr/>
        <a:lstStyle/>
        <a:p>
          <a:endParaRPr lang="nl-NL"/>
        </a:p>
      </dgm:t>
    </dgm:pt>
    <dgm:pt modelId="{D4A539C5-C637-4459-9F54-979018640E30}">
      <dgm:prSet phldrT="[Tekst]"/>
      <dgm:spPr/>
      <dgm:t>
        <a:bodyPr/>
        <a:lstStyle/>
        <a:p>
          <a:r>
            <a:rPr lang="nl-NL" dirty="0" smtClean="0"/>
            <a:t>Knuffelen en aandacht geven</a:t>
          </a:r>
          <a:endParaRPr lang="nl-NL" dirty="0"/>
        </a:p>
      </dgm:t>
    </dgm:pt>
    <dgm:pt modelId="{BF61EC48-7608-4465-80B0-FAA32712202C}" type="parTrans" cxnId="{B9E79BBA-EF2F-411D-A57B-98FE73DADA71}">
      <dgm:prSet/>
      <dgm:spPr/>
      <dgm:t>
        <a:bodyPr/>
        <a:lstStyle/>
        <a:p>
          <a:endParaRPr lang="nl-NL"/>
        </a:p>
      </dgm:t>
    </dgm:pt>
    <dgm:pt modelId="{CB7BBFB5-4E2C-4A10-A5CE-E94E1D463044}" type="sibTrans" cxnId="{B9E79BBA-EF2F-411D-A57B-98FE73DADA71}">
      <dgm:prSet/>
      <dgm:spPr/>
      <dgm:t>
        <a:bodyPr/>
        <a:lstStyle/>
        <a:p>
          <a:endParaRPr lang="nl-NL"/>
        </a:p>
      </dgm:t>
    </dgm:pt>
    <dgm:pt modelId="{9A1319B1-BA72-48D4-A2B7-E4AD384A345F}">
      <dgm:prSet phldrT="[Tekst]"/>
      <dgm:spPr/>
      <dgm:t>
        <a:bodyPr/>
        <a:lstStyle/>
        <a:p>
          <a:r>
            <a:rPr lang="nl-NL" dirty="0" smtClean="0"/>
            <a:t>Baby reageert op knuffelen en aandacht geven</a:t>
          </a:r>
          <a:endParaRPr lang="nl-NL" dirty="0"/>
        </a:p>
      </dgm:t>
    </dgm:pt>
    <dgm:pt modelId="{00EC4A5C-B136-4399-A77A-32AB1077BD2E}" type="parTrans" cxnId="{F40D6200-DCAF-4BDD-8135-82BAB5551BFE}">
      <dgm:prSet/>
      <dgm:spPr/>
      <dgm:t>
        <a:bodyPr/>
        <a:lstStyle/>
        <a:p>
          <a:endParaRPr lang="nl-NL"/>
        </a:p>
      </dgm:t>
    </dgm:pt>
    <dgm:pt modelId="{0882F71B-16E0-4051-BD25-6EEB2A957620}" type="sibTrans" cxnId="{F40D6200-DCAF-4BDD-8135-82BAB5551BFE}">
      <dgm:prSet/>
      <dgm:spPr/>
      <dgm:t>
        <a:bodyPr/>
        <a:lstStyle/>
        <a:p>
          <a:endParaRPr lang="nl-NL"/>
        </a:p>
      </dgm:t>
    </dgm:pt>
    <dgm:pt modelId="{6808B24F-4848-4254-9233-23E178BAE985}">
      <dgm:prSet phldrT="[Tekst]"/>
      <dgm:spPr/>
      <dgm:t>
        <a:bodyPr/>
        <a:lstStyle/>
        <a:p>
          <a:r>
            <a:rPr lang="nl-NL" dirty="0" smtClean="0"/>
            <a:t>Eerste lachje</a:t>
          </a:r>
        </a:p>
        <a:p>
          <a:r>
            <a:rPr lang="nl-NL" dirty="0" smtClean="0"/>
            <a:t>eenkennigheid</a:t>
          </a:r>
          <a:endParaRPr lang="nl-NL" dirty="0"/>
        </a:p>
      </dgm:t>
    </dgm:pt>
    <dgm:pt modelId="{481B1D90-C7AF-4627-8967-7832340DD0F3}" type="parTrans" cxnId="{A65E22C5-FC5E-430D-8A52-C9A4B73FFB6C}">
      <dgm:prSet/>
      <dgm:spPr/>
      <dgm:t>
        <a:bodyPr/>
        <a:lstStyle/>
        <a:p>
          <a:endParaRPr lang="nl-NL"/>
        </a:p>
      </dgm:t>
    </dgm:pt>
    <dgm:pt modelId="{B74F3C28-A922-4FFD-87F0-0002644AA0AB}" type="sibTrans" cxnId="{A65E22C5-FC5E-430D-8A52-C9A4B73FFB6C}">
      <dgm:prSet/>
      <dgm:spPr/>
      <dgm:t>
        <a:bodyPr/>
        <a:lstStyle/>
        <a:p>
          <a:endParaRPr lang="nl-NL"/>
        </a:p>
      </dgm:t>
    </dgm:pt>
    <dgm:pt modelId="{8309E6EF-0D44-4C35-AA11-98B2460158B2}">
      <dgm:prSet phldrT="[Tekst]"/>
      <dgm:spPr/>
      <dgm:t>
        <a:bodyPr/>
        <a:lstStyle/>
        <a:p>
          <a:r>
            <a:rPr lang="nl-NL" dirty="0" smtClean="0"/>
            <a:t>Veel met baby doen is goed voor sociale ontwikkeling</a:t>
          </a:r>
          <a:endParaRPr lang="nl-NL" dirty="0"/>
        </a:p>
      </dgm:t>
    </dgm:pt>
    <dgm:pt modelId="{65CB54BA-F8BE-4699-93A4-40BD2253A804}" type="parTrans" cxnId="{51E4F067-7083-46CE-B7BD-7AE741EE5CFA}">
      <dgm:prSet/>
      <dgm:spPr/>
      <dgm:t>
        <a:bodyPr/>
        <a:lstStyle/>
        <a:p>
          <a:endParaRPr lang="nl-NL"/>
        </a:p>
      </dgm:t>
    </dgm:pt>
    <dgm:pt modelId="{4CE8111F-36CA-48BB-BCEC-741FDAA55735}" type="sibTrans" cxnId="{51E4F067-7083-46CE-B7BD-7AE741EE5CFA}">
      <dgm:prSet/>
      <dgm:spPr/>
      <dgm:t>
        <a:bodyPr/>
        <a:lstStyle/>
        <a:p>
          <a:endParaRPr lang="nl-NL"/>
        </a:p>
      </dgm:t>
    </dgm:pt>
    <dgm:pt modelId="{FFF337A1-202E-47F6-BACA-32B734A06400}" type="pres">
      <dgm:prSet presAssocID="{286DFC8D-C7FF-41CC-924D-F7A06E0BB5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0992F01-6CDB-4D51-B11C-4390886960E2}" type="pres">
      <dgm:prSet presAssocID="{286DFC8D-C7FF-41CC-924D-F7A06E0BB51E}" presName="radial" presStyleCnt="0">
        <dgm:presLayoutVars>
          <dgm:animLvl val="ctr"/>
        </dgm:presLayoutVars>
      </dgm:prSet>
      <dgm:spPr/>
    </dgm:pt>
    <dgm:pt modelId="{256E2133-2EC8-4CDC-9B4A-BE862259A2B2}" type="pres">
      <dgm:prSet presAssocID="{5F3A194E-DE7C-4F2C-8803-DB1D1CF2AF3A}" presName="centerShape" presStyleLbl="vennNode1" presStyleIdx="0" presStyleCnt="5"/>
      <dgm:spPr/>
      <dgm:t>
        <a:bodyPr/>
        <a:lstStyle/>
        <a:p>
          <a:endParaRPr lang="nl-NL"/>
        </a:p>
      </dgm:t>
    </dgm:pt>
    <dgm:pt modelId="{41AC51B7-0142-4DEC-BB5F-FA62406BFA04}" type="pres">
      <dgm:prSet presAssocID="{D4A539C5-C637-4459-9F54-979018640E3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E8413C-0AB8-4A42-B855-04B7EE38FC8D}" type="pres">
      <dgm:prSet presAssocID="{9A1319B1-BA72-48D4-A2B7-E4AD384A345F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026B8C-49C0-4101-9A62-1614920F4F5E}" type="pres">
      <dgm:prSet presAssocID="{6808B24F-4848-4254-9233-23E178BAE98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FD8C8B-E9AF-4B8F-99C9-8CF812C56E68}" type="pres">
      <dgm:prSet presAssocID="{8309E6EF-0D44-4C35-AA11-98B2460158B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AD086D5-65A0-4295-8C94-6843188F880D}" type="presOf" srcId="{6808B24F-4848-4254-9233-23E178BAE985}" destId="{5F026B8C-49C0-4101-9A62-1614920F4F5E}" srcOrd="0" destOrd="0" presId="urn:microsoft.com/office/officeart/2005/8/layout/radial3"/>
    <dgm:cxn modelId="{51E4F067-7083-46CE-B7BD-7AE741EE5CFA}" srcId="{5F3A194E-DE7C-4F2C-8803-DB1D1CF2AF3A}" destId="{8309E6EF-0D44-4C35-AA11-98B2460158B2}" srcOrd="3" destOrd="0" parTransId="{65CB54BA-F8BE-4699-93A4-40BD2253A804}" sibTransId="{4CE8111F-36CA-48BB-BCEC-741FDAA55735}"/>
    <dgm:cxn modelId="{2BCFB574-5D19-490D-8A86-321BF4BCA57A}" type="presOf" srcId="{5F3A194E-DE7C-4F2C-8803-DB1D1CF2AF3A}" destId="{256E2133-2EC8-4CDC-9B4A-BE862259A2B2}" srcOrd="0" destOrd="0" presId="urn:microsoft.com/office/officeart/2005/8/layout/radial3"/>
    <dgm:cxn modelId="{134B01F1-3357-451E-9E99-392E96BADBE1}" srcId="{286DFC8D-C7FF-41CC-924D-F7A06E0BB51E}" destId="{5F3A194E-DE7C-4F2C-8803-DB1D1CF2AF3A}" srcOrd="0" destOrd="0" parTransId="{0BA04918-585C-4486-914C-FDB343BDCB00}" sibTransId="{87D87402-45ED-4BB7-8B54-BDCD21AE34EB}"/>
    <dgm:cxn modelId="{62488E80-5228-4DF5-9D61-1A05337D4618}" type="presOf" srcId="{286DFC8D-C7FF-41CC-924D-F7A06E0BB51E}" destId="{FFF337A1-202E-47F6-BACA-32B734A06400}" srcOrd="0" destOrd="0" presId="urn:microsoft.com/office/officeart/2005/8/layout/radial3"/>
    <dgm:cxn modelId="{F40D6200-DCAF-4BDD-8135-82BAB5551BFE}" srcId="{5F3A194E-DE7C-4F2C-8803-DB1D1CF2AF3A}" destId="{9A1319B1-BA72-48D4-A2B7-E4AD384A345F}" srcOrd="1" destOrd="0" parTransId="{00EC4A5C-B136-4399-A77A-32AB1077BD2E}" sibTransId="{0882F71B-16E0-4051-BD25-6EEB2A957620}"/>
    <dgm:cxn modelId="{77E21A71-3D2B-4A48-B2BB-A655157F8DA6}" type="presOf" srcId="{D4A539C5-C637-4459-9F54-979018640E30}" destId="{41AC51B7-0142-4DEC-BB5F-FA62406BFA04}" srcOrd="0" destOrd="0" presId="urn:microsoft.com/office/officeart/2005/8/layout/radial3"/>
    <dgm:cxn modelId="{A65E22C5-FC5E-430D-8A52-C9A4B73FFB6C}" srcId="{5F3A194E-DE7C-4F2C-8803-DB1D1CF2AF3A}" destId="{6808B24F-4848-4254-9233-23E178BAE985}" srcOrd="2" destOrd="0" parTransId="{481B1D90-C7AF-4627-8967-7832340DD0F3}" sibTransId="{B74F3C28-A922-4FFD-87F0-0002644AA0AB}"/>
    <dgm:cxn modelId="{D6159167-08CD-4A0D-9A12-EB4BFEA6BE6F}" type="presOf" srcId="{9A1319B1-BA72-48D4-A2B7-E4AD384A345F}" destId="{76E8413C-0AB8-4A42-B855-04B7EE38FC8D}" srcOrd="0" destOrd="0" presId="urn:microsoft.com/office/officeart/2005/8/layout/radial3"/>
    <dgm:cxn modelId="{B9E79BBA-EF2F-411D-A57B-98FE73DADA71}" srcId="{5F3A194E-DE7C-4F2C-8803-DB1D1CF2AF3A}" destId="{D4A539C5-C637-4459-9F54-979018640E30}" srcOrd="0" destOrd="0" parTransId="{BF61EC48-7608-4465-80B0-FAA32712202C}" sibTransId="{CB7BBFB5-4E2C-4A10-A5CE-E94E1D463044}"/>
    <dgm:cxn modelId="{C93FA1D7-306A-4DF3-B0D0-C6BFAA0FB27C}" type="presOf" srcId="{8309E6EF-0D44-4C35-AA11-98B2460158B2}" destId="{4EFD8C8B-E9AF-4B8F-99C9-8CF812C56E68}" srcOrd="0" destOrd="0" presId="urn:microsoft.com/office/officeart/2005/8/layout/radial3"/>
    <dgm:cxn modelId="{E18098D7-8DA3-4473-A197-797A7119A540}" type="presParOf" srcId="{FFF337A1-202E-47F6-BACA-32B734A06400}" destId="{80992F01-6CDB-4D51-B11C-4390886960E2}" srcOrd="0" destOrd="0" presId="urn:microsoft.com/office/officeart/2005/8/layout/radial3"/>
    <dgm:cxn modelId="{97FC2653-5CB0-4CC7-95AA-F2EFFB1A6F5F}" type="presParOf" srcId="{80992F01-6CDB-4D51-B11C-4390886960E2}" destId="{256E2133-2EC8-4CDC-9B4A-BE862259A2B2}" srcOrd="0" destOrd="0" presId="urn:microsoft.com/office/officeart/2005/8/layout/radial3"/>
    <dgm:cxn modelId="{167E5DF4-1AE7-41FB-8045-85BF5085B582}" type="presParOf" srcId="{80992F01-6CDB-4D51-B11C-4390886960E2}" destId="{41AC51B7-0142-4DEC-BB5F-FA62406BFA04}" srcOrd="1" destOrd="0" presId="urn:microsoft.com/office/officeart/2005/8/layout/radial3"/>
    <dgm:cxn modelId="{084CEE93-D804-4CCD-8A02-E77BF6F07920}" type="presParOf" srcId="{80992F01-6CDB-4D51-B11C-4390886960E2}" destId="{76E8413C-0AB8-4A42-B855-04B7EE38FC8D}" srcOrd="2" destOrd="0" presId="urn:microsoft.com/office/officeart/2005/8/layout/radial3"/>
    <dgm:cxn modelId="{CB81A7A7-687F-4301-883B-93801211A88D}" type="presParOf" srcId="{80992F01-6CDB-4D51-B11C-4390886960E2}" destId="{5F026B8C-49C0-4101-9A62-1614920F4F5E}" srcOrd="3" destOrd="0" presId="urn:microsoft.com/office/officeart/2005/8/layout/radial3"/>
    <dgm:cxn modelId="{7D56F53B-73E2-4FB9-A1EE-62E2222BC535}" type="presParOf" srcId="{80992F01-6CDB-4D51-B11C-4390886960E2}" destId="{4EFD8C8B-E9AF-4B8F-99C9-8CF812C56E6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EB6A0D-80CD-4D05-B4F0-9404F0C0274B}">
      <dsp:nvSpPr>
        <dsp:cNvPr id="0" name=""/>
        <dsp:cNvSpPr/>
      </dsp:nvSpPr>
      <dsp:spPr>
        <a:xfrm rot="5400000">
          <a:off x="-277842" y="278780"/>
          <a:ext cx="1852282" cy="1296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Lichamelijke ontwikkeling</a:t>
          </a:r>
          <a:endParaRPr lang="nl-NL" sz="1900" kern="1200" dirty="0"/>
        </a:p>
      </dsp:txBody>
      <dsp:txXfrm rot="5400000">
        <a:off x="-277842" y="278780"/>
        <a:ext cx="1852282" cy="1296597"/>
      </dsp:txXfrm>
    </dsp:sp>
    <dsp:sp modelId="{1879878E-4500-416A-BFDD-BE212860D68C}">
      <dsp:nvSpPr>
        <dsp:cNvPr id="0" name=""/>
        <dsp:cNvSpPr/>
      </dsp:nvSpPr>
      <dsp:spPr>
        <a:xfrm rot="5400000">
          <a:off x="3796802" y="-2499266"/>
          <a:ext cx="1203983" cy="620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groei</a:t>
          </a:r>
          <a:endParaRPr lang="nl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Bewegen – motorische ontwikkeling</a:t>
          </a:r>
          <a:endParaRPr lang="nl-NL" sz="1900" kern="1200" dirty="0"/>
        </a:p>
      </dsp:txBody>
      <dsp:txXfrm rot="5400000">
        <a:off x="3796802" y="-2499266"/>
        <a:ext cx="1203983" cy="6204392"/>
      </dsp:txXfrm>
    </dsp:sp>
    <dsp:sp modelId="{31523F2A-54E4-4AA9-9DFF-100C55084805}">
      <dsp:nvSpPr>
        <dsp:cNvPr id="0" name=""/>
        <dsp:cNvSpPr/>
      </dsp:nvSpPr>
      <dsp:spPr>
        <a:xfrm rot="5400000">
          <a:off x="-277842" y="1939337"/>
          <a:ext cx="1852282" cy="1296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Geestelijke ontwikkeling</a:t>
          </a:r>
          <a:endParaRPr lang="nl-NL" sz="1900" kern="1200" dirty="0"/>
        </a:p>
      </dsp:txBody>
      <dsp:txXfrm rot="5400000">
        <a:off x="-277842" y="1939337"/>
        <a:ext cx="1852282" cy="1296597"/>
      </dsp:txXfrm>
    </dsp:sp>
    <dsp:sp modelId="{942C7DB2-1306-4F4F-90BE-6504B2CCABB2}">
      <dsp:nvSpPr>
        <dsp:cNvPr id="0" name=""/>
        <dsp:cNvSpPr/>
      </dsp:nvSpPr>
      <dsp:spPr>
        <a:xfrm rot="5400000">
          <a:off x="3796802" y="-838709"/>
          <a:ext cx="1203983" cy="620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denken</a:t>
          </a:r>
          <a:endParaRPr lang="nl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willen</a:t>
          </a:r>
          <a:endParaRPr lang="nl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voelen</a:t>
          </a:r>
          <a:endParaRPr lang="nl-NL" sz="1900" kern="1200" dirty="0"/>
        </a:p>
      </dsp:txBody>
      <dsp:txXfrm rot="5400000">
        <a:off x="3796802" y="-838709"/>
        <a:ext cx="1203983" cy="6204392"/>
      </dsp:txXfrm>
    </dsp:sp>
    <dsp:sp modelId="{D2347EDB-D823-4692-8BAB-738DA3D47D24}">
      <dsp:nvSpPr>
        <dsp:cNvPr id="0" name=""/>
        <dsp:cNvSpPr/>
      </dsp:nvSpPr>
      <dsp:spPr>
        <a:xfrm rot="5400000">
          <a:off x="-277842" y="3599894"/>
          <a:ext cx="1852282" cy="1296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Sociale ontwikkeling</a:t>
          </a:r>
          <a:endParaRPr lang="nl-NL" sz="1900" kern="1200" dirty="0"/>
        </a:p>
      </dsp:txBody>
      <dsp:txXfrm rot="5400000">
        <a:off x="-277842" y="3599894"/>
        <a:ext cx="1852282" cy="1296597"/>
      </dsp:txXfrm>
    </dsp:sp>
    <dsp:sp modelId="{D6D3A8BD-BF78-4799-8A82-667FBE1DF7D3}">
      <dsp:nvSpPr>
        <dsp:cNvPr id="0" name=""/>
        <dsp:cNvSpPr/>
      </dsp:nvSpPr>
      <dsp:spPr>
        <a:xfrm rot="5400000">
          <a:off x="3796802" y="821847"/>
          <a:ext cx="1203983" cy="620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Leren omgaan met anderen</a:t>
          </a:r>
          <a:br>
            <a:rPr lang="nl-NL" sz="1900" kern="1200" dirty="0" smtClean="0"/>
          </a:br>
          <a:r>
            <a:rPr lang="nl-NL" sz="1900" kern="1200" dirty="0" smtClean="0"/>
            <a:t>- Leren rekening houden met anderen</a:t>
          </a:r>
          <a:br>
            <a:rPr lang="nl-NL" sz="1900" kern="1200" dirty="0" smtClean="0"/>
          </a:br>
          <a:r>
            <a:rPr lang="nl-NL" sz="1900" kern="1200" dirty="0" smtClean="0"/>
            <a:t>- Contact maken met anderen</a:t>
          </a:r>
          <a:br>
            <a:rPr lang="nl-NL" sz="1900" kern="1200" dirty="0" smtClean="0"/>
          </a:br>
          <a:r>
            <a:rPr lang="nl-NL" sz="1900" kern="1200" dirty="0" smtClean="0"/>
            <a:t>- Taal speelt een belangrijke rol</a:t>
          </a:r>
          <a:endParaRPr lang="nl-NL" sz="1900" kern="1200" dirty="0"/>
        </a:p>
      </dsp:txBody>
      <dsp:txXfrm rot="5400000">
        <a:off x="3796802" y="821847"/>
        <a:ext cx="1203983" cy="6204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56A86E-065A-4DF7-BC4D-8F5AD8511A47}">
      <dsp:nvSpPr>
        <dsp:cNvPr id="0" name=""/>
        <dsp:cNvSpPr/>
      </dsp:nvSpPr>
      <dsp:spPr>
        <a:xfrm>
          <a:off x="2319072" y="1120494"/>
          <a:ext cx="2791407" cy="27914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/>
            <a:t>Groei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900" kern="1200" dirty="0" smtClean="0"/>
            <a:t>Bewegen</a:t>
          </a:r>
          <a:endParaRPr lang="nl-NL" sz="3900" kern="1200" dirty="0"/>
        </a:p>
      </dsp:txBody>
      <dsp:txXfrm>
        <a:off x="2319072" y="1120494"/>
        <a:ext cx="2791407" cy="2791407"/>
      </dsp:txXfrm>
    </dsp:sp>
    <dsp:sp modelId="{DB47B61B-A4DE-4BEA-92DD-C0D1AE419CDA}">
      <dsp:nvSpPr>
        <dsp:cNvPr id="0" name=""/>
        <dsp:cNvSpPr/>
      </dsp:nvSpPr>
      <dsp:spPr>
        <a:xfrm>
          <a:off x="3016924" y="498"/>
          <a:ext cx="1395703" cy="13957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Lengte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Gewicht</a:t>
          </a:r>
          <a:endParaRPr lang="nl-NL" sz="1900" kern="1200" dirty="0"/>
        </a:p>
      </dsp:txBody>
      <dsp:txXfrm>
        <a:off x="3016924" y="498"/>
        <a:ext cx="1395703" cy="1395703"/>
      </dsp:txXfrm>
    </dsp:sp>
    <dsp:sp modelId="{A9583A9A-35ED-404A-9EB9-E1DD51AFA5FB}">
      <dsp:nvSpPr>
        <dsp:cNvPr id="0" name=""/>
        <dsp:cNvSpPr/>
      </dsp:nvSpPr>
      <dsp:spPr>
        <a:xfrm>
          <a:off x="4834772" y="1818346"/>
          <a:ext cx="1395703" cy="13957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Fijne motoriek</a:t>
          </a:r>
          <a:endParaRPr lang="nl-NL" sz="1900" kern="1200" dirty="0"/>
        </a:p>
      </dsp:txBody>
      <dsp:txXfrm>
        <a:off x="4834772" y="1818346"/>
        <a:ext cx="1395703" cy="1395703"/>
      </dsp:txXfrm>
    </dsp:sp>
    <dsp:sp modelId="{C9CFDEA1-A40A-4148-A82A-87114D9A8E53}">
      <dsp:nvSpPr>
        <dsp:cNvPr id="0" name=""/>
        <dsp:cNvSpPr/>
      </dsp:nvSpPr>
      <dsp:spPr>
        <a:xfrm>
          <a:off x="3016924" y="3636194"/>
          <a:ext cx="1395703" cy="13957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Grove motoriek</a:t>
          </a:r>
          <a:endParaRPr lang="nl-NL" sz="1900" kern="1200" dirty="0"/>
        </a:p>
      </dsp:txBody>
      <dsp:txXfrm>
        <a:off x="3016924" y="3636194"/>
        <a:ext cx="1395703" cy="1395703"/>
      </dsp:txXfrm>
    </dsp:sp>
    <dsp:sp modelId="{3CE46B2B-C510-410F-B060-D96F38C58FE9}">
      <dsp:nvSpPr>
        <dsp:cNvPr id="0" name=""/>
        <dsp:cNvSpPr/>
      </dsp:nvSpPr>
      <dsp:spPr>
        <a:xfrm>
          <a:off x="1199076" y="1818346"/>
          <a:ext cx="1395703" cy="13957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Gebit</a:t>
          </a:r>
          <a:endParaRPr lang="nl-NL" sz="1900" kern="1200" dirty="0"/>
        </a:p>
      </dsp:txBody>
      <dsp:txXfrm>
        <a:off x="1199076" y="1818346"/>
        <a:ext cx="1395703" cy="13957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E94A-F8A4-4E5E-8CB5-9CA01CA0EDF1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B82B1-2A1F-4FD6-914F-40106F6E22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B82B1-2A1F-4FD6-914F-40106F6E225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39834-9E38-43B9-AE6B-65B6CDA33640}" type="datetimeFigureOut">
              <a:rPr lang="nl-NL" smtClean="0"/>
              <a:pPr/>
              <a:t>7-2-2012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9C032-CAF7-4FAE-8568-A712EFF6725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>
            <a:noAutofit/>
          </a:bodyPr>
          <a:lstStyle/>
          <a:p>
            <a:r>
              <a:rPr lang="nl-NL" sz="5400" dirty="0" smtClean="0">
                <a:latin typeface="Arial Black" pitchFamily="34" charset="0"/>
              </a:rPr>
              <a:t>De ontwikkeling van het kind !</a:t>
            </a:r>
            <a:endParaRPr lang="nl-NL" sz="5400" dirty="0">
              <a:latin typeface="Arial Black" pitchFamily="34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500198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b="1" dirty="0" smtClean="0">
                <a:solidFill>
                  <a:schemeClr val="tx1"/>
                </a:solidFill>
              </a:rPr>
              <a:t>Lichamelijke, geestelijke en sociale ontwikkeling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6" name="Afbeelding 5" descr="1995-10 Mathijs pas geboren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46111"/>
            <a:ext cx="3286148" cy="22402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ontwikkeling</a:t>
            </a:r>
            <a:endParaRPr lang="nl-NL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142976" y="1397000"/>
          <a:ext cx="750099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Liefde, veiligheid, geborgenheid, knuffelen, aandacht, grenzen stellen, opvoeden, praten, beschermen.</a:t>
            </a:r>
            <a:endParaRPr lang="nl-NL" dirty="0"/>
          </a:p>
        </p:txBody>
      </p:sp>
      <p:pic>
        <p:nvPicPr>
          <p:cNvPr id="4" name="Tijdelijke aanduiding voor inhoud 3" descr="PICT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785390"/>
            <a:ext cx="2146176" cy="3215245"/>
          </a:xfrm>
        </p:spPr>
      </p:pic>
      <p:pic>
        <p:nvPicPr>
          <p:cNvPr id="5" name="Afbeelding 4" descr="babymassage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08"/>
            <a:ext cx="3625211" cy="2428892"/>
          </a:xfrm>
          <a:prstGeom prst="rect">
            <a:avLst/>
          </a:prstGeom>
        </p:spPr>
      </p:pic>
      <p:pic>
        <p:nvPicPr>
          <p:cNvPr id="6" name="Afbeelding 5" descr="v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7" y="4524616"/>
            <a:ext cx="2221631" cy="2119094"/>
          </a:xfrm>
          <a:prstGeom prst="rect">
            <a:avLst/>
          </a:prstGeom>
        </p:spPr>
      </p:pic>
      <p:pic>
        <p:nvPicPr>
          <p:cNvPr id="7" name="Afbeelding 6" descr="AEJ0BVGCAW7BOFXCAOOD1XYCA8I08ZGCAK4FAR4CAFUOYARCATV5ODWCA1HMH9ACAN4XRPRCA19XL9WCA6GTZ2WCAPQSM2VCAQSJ27DCA6WXYGYCASTA9ZOCA2P3856CAOR8UL9CA8Q7QR7CAJHFRK1CAFDNN1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1557" y="5101097"/>
            <a:ext cx="2254955" cy="1620748"/>
          </a:xfrm>
          <a:prstGeom prst="rect">
            <a:avLst/>
          </a:prstGeom>
        </p:spPr>
      </p:pic>
      <p:pic>
        <p:nvPicPr>
          <p:cNvPr id="8" name="Afbeelding 7" descr="Baby-met-mobi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1737634"/>
            <a:ext cx="1967012" cy="2620059"/>
          </a:xfrm>
          <a:prstGeom prst="rect">
            <a:avLst/>
          </a:prstGeom>
        </p:spPr>
      </p:pic>
      <p:pic>
        <p:nvPicPr>
          <p:cNvPr id="9" name="Afbeelding 8" descr="img-101108-054_onlineBi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1752962"/>
            <a:ext cx="2565164" cy="21046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nl-NL" dirty="0" smtClean="0"/>
              <a:t>Leren omgaan met anderen</a:t>
            </a:r>
            <a:endParaRPr lang="nl-NL" dirty="0"/>
          </a:p>
        </p:txBody>
      </p:sp>
      <p:pic>
        <p:nvPicPr>
          <p:cNvPr id="4" name="Tijdelijke aanduiding voor inhoud 3" descr="th_lentedag1150600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656860"/>
            <a:ext cx="2928936" cy="2201140"/>
          </a:xfrm>
        </p:spPr>
      </p:pic>
      <p:pic>
        <p:nvPicPr>
          <p:cNvPr id="6" name="Afbeelding 5" descr="vech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72000"/>
            <a:ext cx="3187700" cy="2286000"/>
          </a:xfrm>
          <a:prstGeom prst="rect">
            <a:avLst/>
          </a:prstGeom>
        </p:spPr>
      </p:pic>
      <p:pic>
        <p:nvPicPr>
          <p:cNvPr id="7" name="Afbeelding 6" descr="leefstij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1809" y="1000108"/>
            <a:ext cx="5542191" cy="3786214"/>
          </a:xfrm>
          <a:prstGeom prst="rect">
            <a:avLst/>
          </a:prstGeom>
        </p:spPr>
      </p:pic>
      <p:pic>
        <p:nvPicPr>
          <p:cNvPr id="5" name="Afbeelding 4" descr="sociale ontwikkel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4422"/>
            <a:ext cx="4095779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6643702" cy="1214446"/>
          </a:xfrm>
        </p:spPr>
        <p:txBody>
          <a:bodyPr>
            <a:normAutofit/>
          </a:bodyPr>
          <a:lstStyle/>
          <a:p>
            <a:r>
              <a:rPr lang="nl-NL" sz="6000" dirty="0" smtClean="0"/>
              <a:t>Leeftijden</a:t>
            </a:r>
            <a:endParaRPr lang="nl-NL" sz="6000" dirty="0"/>
          </a:p>
        </p:txBody>
      </p:sp>
      <p:sp>
        <p:nvSpPr>
          <p:cNvPr id="17" name="Tekstvak 16"/>
          <p:cNvSpPr txBox="1"/>
          <p:nvPr/>
        </p:nvSpPr>
        <p:spPr>
          <a:xfrm>
            <a:off x="214282" y="1571612"/>
            <a:ext cx="4929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   </a:t>
            </a:r>
            <a:r>
              <a:rPr lang="nl-NL" sz="4000" b="1" dirty="0" smtClean="0"/>
              <a:t>baby 0 – 1 jaar</a:t>
            </a:r>
          </a:p>
          <a:p>
            <a:pPr>
              <a:buFont typeface="Arial" pitchFamily="34" charset="0"/>
              <a:buChar char="•"/>
            </a:pPr>
            <a:r>
              <a:rPr lang="nl-NL" sz="4000" b="1" dirty="0" smtClean="0"/>
              <a:t> peuter 1 ½ - 3 jaar</a:t>
            </a:r>
          </a:p>
          <a:p>
            <a:pPr>
              <a:buFont typeface="Arial" pitchFamily="34" charset="0"/>
              <a:buChar char="•"/>
            </a:pPr>
            <a:r>
              <a:rPr lang="nl-NL" sz="4000" b="1" dirty="0" smtClean="0"/>
              <a:t> kleuter 4 – 6 jaar</a:t>
            </a:r>
          </a:p>
          <a:p>
            <a:pPr>
              <a:buFont typeface="Arial" pitchFamily="34" charset="0"/>
              <a:buChar char="•"/>
            </a:pPr>
            <a:r>
              <a:rPr lang="nl-NL" sz="4000" b="1" dirty="0" smtClean="0"/>
              <a:t> schoolkind 6 - 12 jaar</a:t>
            </a:r>
            <a:endParaRPr lang="nl-NL" sz="4000" b="1" dirty="0"/>
          </a:p>
        </p:txBody>
      </p:sp>
      <p:pic>
        <p:nvPicPr>
          <p:cNvPr id="18" name="Afbeelding 17" descr="PICT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714357"/>
            <a:ext cx="3500462" cy="2714644"/>
          </a:xfrm>
          <a:prstGeom prst="rect">
            <a:avLst/>
          </a:prstGeom>
        </p:spPr>
      </p:pic>
      <p:pic>
        <p:nvPicPr>
          <p:cNvPr id="21" name="Afbeelding 20" descr="PICT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857629"/>
            <a:ext cx="3929090" cy="2619370"/>
          </a:xfrm>
          <a:prstGeom prst="rect">
            <a:avLst/>
          </a:prstGeom>
        </p:spPr>
      </p:pic>
      <p:pic>
        <p:nvPicPr>
          <p:cNvPr id="22" name="Afbeelding 21" descr="2007 Charlotte  A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4071942"/>
            <a:ext cx="1857388" cy="2476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Lichamelijke, geestelijke en sociale ontwikkeling</a:t>
            </a:r>
            <a:endParaRPr lang="nl-NL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14348" y="1397000"/>
          <a:ext cx="750099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Lichamelijke ontwikkeling</a:t>
            </a:r>
            <a:endParaRPr lang="nl-N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57224" y="1397000"/>
          <a:ext cx="742955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6389-ontwikkeling-zelfredzaamheid-kind-wat-op-welke-leeftij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000372"/>
            <a:ext cx="2143140" cy="2143140"/>
          </a:xfrm>
          <a:prstGeom prst="rect">
            <a:avLst/>
          </a:prstGeom>
        </p:spPr>
      </p:pic>
      <p:pic>
        <p:nvPicPr>
          <p:cNvPr id="3" name="Afbeelding 2" descr="AL8X24SCAM30IZLCAT1QPP1CAD1HF4ECABUXD54CALLR783CAX7BEFZCAIHP2OPCALJE58FCAGVHVO1CAI0JAMFCA6JCEBXCACVUZNGCA5OKB8PCACD04NACAZMEAVQCAEGX95TCAULEDF3CAU3SFNACA4LC09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500306"/>
            <a:ext cx="2394801" cy="1790707"/>
          </a:xfrm>
          <a:prstGeom prst="rect">
            <a:avLst/>
          </a:prstGeom>
        </p:spPr>
      </p:pic>
      <p:pic>
        <p:nvPicPr>
          <p:cNvPr id="4" name="Afbeelding 3" descr="NUT_2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857628"/>
            <a:ext cx="1857388" cy="2785049"/>
          </a:xfrm>
          <a:prstGeom prst="rect">
            <a:avLst/>
          </a:prstGeom>
        </p:spPr>
      </p:pic>
      <p:pic>
        <p:nvPicPr>
          <p:cNvPr id="5" name="Afbeelding 4" descr="oprichten hoof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1214422"/>
            <a:ext cx="2071702" cy="2694897"/>
          </a:xfrm>
          <a:prstGeom prst="rect">
            <a:avLst/>
          </a:prstGeom>
        </p:spPr>
      </p:pic>
      <p:pic>
        <p:nvPicPr>
          <p:cNvPr id="6" name="Afbeelding 5" descr="emo_bab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500565"/>
            <a:ext cx="2357435" cy="2357435"/>
          </a:xfrm>
          <a:prstGeom prst="rect">
            <a:avLst/>
          </a:prstGeom>
        </p:spPr>
      </p:pic>
      <p:pic>
        <p:nvPicPr>
          <p:cNvPr id="7" name="Afbeelding 6" descr="NUT_30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928670"/>
            <a:ext cx="2928958" cy="1945695"/>
          </a:xfrm>
          <a:prstGeom prst="rect">
            <a:avLst/>
          </a:prstGeom>
        </p:spPr>
      </p:pic>
      <p:pic>
        <p:nvPicPr>
          <p:cNvPr id="8" name="Afbeelding 7" descr="niels_eerste_stapjes_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5099237"/>
            <a:ext cx="2345016" cy="1758763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/>
          <a:lstStyle/>
          <a:p>
            <a:r>
              <a:rPr lang="nl-NL" dirty="0" smtClean="0"/>
              <a:t>Grove motoriek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57158" y="128586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Zitten, staan, kruipen, lopen, fietsen, bal overgooien, springen = grote bewegingen.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dirty="0" smtClean="0"/>
              <a:t>Fijne motoriek</a:t>
            </a:r>
            <a:endParaRPr lang="nl-NL" dirty="0"/>
          </a:p>
        </p:txBody>
      </p:sp>
      <p:pic>
        <p:nvPicPr>
          <p:cNvPr id="4" name="Afbeelding 3" descr="retail_kleurenvoorkids_product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516286"/>
            <a:ext cx="1395777" cy="2972576"/>
          </a:xfrm>
          <a:prstGeom prst="rect">
            <a:avLst/>
          </a:prstGeom>
        </p:spPr>
      </p:pic>
      <p:pic>
        <p:nvPicPr>
          <p:cNvPr id="5" name="Afbeelding 4" descr="fijne motoriek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05186"/>
            <a:ext cx="3214678" cy="3214678"/>
          </a:xfrm>
          <a:prstGeom prst="rect">
            <a:avLst/>
          </a:prstGeom>
        </p:spPr>
      </p:pic>
      <p:pic>
        <p:nvPicPr>
          <p:cNvPr id="6" name="Afbeelding 5" descr="kinderoefentherapie%2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188234"/>
            <a:ext cx="2714612" cy="2035959"/>
          </a:xfrm>
          <a:prstGeom prst="rect">
            <a:avLst/>
          </a:prstGeom>
        </p:spPr>
      </p:pic>
      <p:pic>
        <p:nvPicPr>
          <p:cNvPr id="7" name="Afbeelding 6" descr="fijne%20motoriek%2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2214554"/>
            <a:ext cx="1812830" cy="431483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8596" y="178592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Knippen, rijgen, puzzelen, kleuren, tekenen, kleien, schrijven, prikken = kleine bewegingen.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Geestelijke ontwikkeling</a:t>
            </a:r>
            <a:endParaRPr lang="nl-NL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85786" y="1397000"/>
          <a:ext cx="757242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Liefde, veiligheid, geborgenheid, knuffelen, aandacht, zingen, praten, voorlezen ….</a:t>
            </a:r>
            <a:endParaRPr lang="nl-NL" dirty="0"/>
          </a:p>
        </p:txBody>
      </p:sp>
      <p:pic>
        <p:nvPicPr>
          <p:cNvPr id="4" name="Tijdelijke aanduiding voor inhoud 3" descr="PICT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785390"/>
            <a:ext cx="2146176" cy="3215245"/>
          </a:xfrm>
        </p:spPr>
      </p:pic>
      <p:pic>
        <p:nvPicPr>
          <p:cNvPr id="5" name="Afbeelding 4" descr="babymassage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08"/>
            <a:ext cx="3625211" cy="2428892"/>
          </a:xfrm>
          <a:prstGeom prst="rect">
            <a:avLst/>
          </a:prstGeom>
        </p:spPr>
      </p:pic>
      <p:pic>
        <p:nvPicPr>
          <p:cNvPr id="6" name="Afbeelding 5" descr="v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7" y="4524616"/>
            <a:ext cx="2221631" cy="2119094"/>
          </a:xfrm>
          <a:prstGeom prst="rect">
            <a:avLst/>
          </a:prstGeom>
        </p:spPr>
      </p:pic>
      <p:pic>
        <p:nvPicPr>
          <p:cNvPr id="7" name="Afbeelding 6" descr="AEJ0BVGCAW7BOFXCAOOD1XYCA8I08ZGCAK4FAR4CAFUOYARCATV5ODWCA1HMH9ACAN4XRPRCA19XL9WCA6GTZ2WCAPQSM2VCAQSJ27DCA6WXYGYCASTA9ZOCA2P3856CAOR8UL9CA8Q7QR7CAJHFRK1CAFDNN1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1557" y="5101097"/>
            <a:ext cx="2254955" cy="1620748"/>
          </a:xfrm>
          <a:prstGeom prst="rect">
            <a:avLst/>
          </a:prstGeom>
        </p:spPr>
      </p:pic>
      <p:pic>
        <p:nvPicPr>
          <p:cNvPr id="8" name="Afbeelding 7" descr="Baby-met-mobi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1357013"/>
            <a:ext cx="1928826" cy="2569196"/>
          </a:xfrm>
          <a:prstGeom prst="rect">
            <a:avLst/>
          </a:prstGeom>
        </p:spPr>
      </p:pic>
      <p:pic>
        <p:nvPicPr>
          <p:cNvPr id="9" name="Afbeelding 8" descr="img-101108-054_onlineBil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1752962"/>
            <a:ext cx="2565164" cy="21046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nl-NL" dirty="0" smtClean="0"/>
              <a:t>Taalontwikkeling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Praten</a:t>
            </a:r>
          </a:p>
          <a:p>
            <a:r>
              <a:rPr lang="nl-NL" dirty="0" smtClean="0"/>
              <a:t>Muziek luisteren</a:t>
            </a:r>
          </a:p>
          <a:p>
            <a:r>
              <a:rPr lang="nl-NL" dirty="0" smtClean="0"/>
              <a:t>Zingen</a:t>
            </a:r>
          </a:p>
          <a:p>
            <a:r>
              <a:rPr lang="nl-NL" dirty="0" smtClean="0"/>
              <a:t>Gedichtjes en rijmpjes</a:t>
            </a:r>
          </a:p>
          <a:p>
            <a:r>
              <a:rPr lang="nl-NL" dirty="0" smtClean="0"/>
              <a:t>Poppenkast</a:t>
            </a:r>
          </a:p>
          <a:p>
            <a:r>
              <a:rPr lang="nl-NL" dirty="0" smtClean="0"/>
              <a:t>Voorlezen</a:t>
            </a:r>
          </a:p>
          <a:p>
            <a:r>
              <a:rPr lang="nl-NL" dirty="0" smtClean="0"/>
              <a:t>Woordjes aanleren</a:t>
            </a:r>
          </a:p>
          <a:p>
            <a:r>
              <a:rPr lang="nl-NL" dirty="0" smtClean="0"/>
              <a:t>Klanken, brabbelen, huilen</a:t>
            </a:r>
            <a:endParaRPr lang="nl-NL" dirty="0"/>
          </a:p>
        </p:txBody>
      </p:sp>
      <p:pic>
        <p:nvPicPr>
          <p:cNvPr id="4" name="Afbeelding 3" descr="poppenk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4286256"/>
            <a:ext cx="1000125" cy="876300"/>
          </a:xfrm>
          <a:prstGeom prst="rect">
            <a:avLst/>
          </a:prstGeom>
        </p:spPr>
      </p:pic>
      <p:pic>
        <p:nvPicPr>
          <p:cNvPr id="5" name="Afbeelding 4" descr="letter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705856"/>
            <a:ext cx="1755648" cy="1152144"/>
          </a:xfrm>
          <a:prstGeom prst="rect">
            <a:avLst/>
          </a:prstGeom>
        </p:spPr>
      </p:pic>
      <p:pic>
        <p:nvPicPr>
          <p:cNvPr id="6" name="Afbeelding 5" descr="knisperboekje_vro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6075" y="0"/>
            <a:ext cx="2447925" cy="2857500"/>
          </a:xfrm>
          <a:prstGeom prst="rect">
            <a:avLst/>
          </a:prstGeom>
        </p:spPr>
      </p:pic>
      <p:pic>
        <p:nvPicPr>
          <p:cNvPr id="7" name="Afbeelding 6" descr="Peut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5866" y="2928934"/>
            <a:ext cx="2582505" cy="2179634"/>
          </a:xfrm>
          <a:prstGeom prst="rect">
            <a:avLst/>
          </a:prstGeom>
        </p:spPr>
      </p:pic>
      <p:pic>
        <p:nvPicPr>
          <p:cNvPr id="8" name="Afbeelding 7" descr="s_14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1192990"/>
            <a:ext cx="1857388" cy="16716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256</Words>
  <Application>Microsoft Office PowerPoint</Application>
  <PresentationFormat>Diavoorstelling (4:3)</PresentationFormat>
  <Paragraphs>71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De ontwikkeling van het kind !</vt:lpstr>
      <vt:lpstr>Leeftijden</vt:lpstr>
      <vt:lpstr>Lichamelijke, geestelijke en sociale ontwikkeling</vt:lpstr>
      <vt:lpstr>Lichamelijke ontwikkeling</vt:lpstr>
      <vt:lpstr>Grove motoriek</vt:lpstr>
      <vt:lpstr>Fijne motoriek</vt:lpstr>
      <vt:lpstr>Geestelijke ontwikkeling</vt:lpstr>
      <vt:lpstr>Liefde, veiligheid, geborgenheid, knuffelen, aandacht, zingen, praten, voorlezen ….</vt:lpstr>
      <vt:lpstr>Taalontwikkeling</vt:lpstr>
      <vt:lpstr>Sociale ontwikkeling</vt:lpstr>
      <vt:lpstr>Liefde, veiligheid, geborgenheid, knuffelen, aandacht, grenzen stellen, opvoeden, praten, beschermen.</vt:lpstr>
      <vt:lpstr>Leren omgaan met anderen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ontwikkeling van het kind !</dc:title>
  <dc:creator>gvb</dc:creator>
  <cp:lastModifiedBy>G.v.Bruggen</cp:lastModifiedBy>
  <cp:revision>27</cp:revision>
  <dcterms:created xsi:type="dcterms:W3CDTF">2010-01-24T11:49:38Z</dcterms:created>
  <dcterms:modified xsi:type="dcterms:W3CDTF">2012-02-07T06:01:31Z</dcterms:modified>
</cp:coreProperties>
</file>